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handoutMasterIdLst>
    <p:handoutMasterId r:id="rId5"/>
  </p:handoutMasterIdLst>
  <p:sldIdLst>
    <p:sldId id="1830" r:id="rId2"/>
    <p:sldId id="1790" r:id="rId3"/>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14" userDrawn="1">
          <p15:clr>
            <a:srgbClr val="A4A3A4"/>
          </p15:clr>
        </p15:guide>
        <p15:guide id="2" pos="214" userDrawn="1">
          <p15:clr>
            <a:srgbClr val="A4A3A4"/>
          </p15:clr>
        </p15:guide>
        <p15:guide id="3" pos="924" userDrawn="1">
          <p15:clr>
            <a:srgbClr val="A4A3A4"/>
          </p15:clr>
        </p15:guide>
        <p15:guide id="5" pos="1860" userDrawn="1">
          <p15:clr>
            <a:srgbClr val="A4A3A4"/>
          </p15:clr>
        </p15:guide>
        <p15:guide id="6" pos="2086" userDrawn="1">
          <p15:clr>
            <a:srgbClr val="A4A3A4"/>
          </p15:clr>
        </p15:guide>
        <p15:guide id="7" pos="2794" userDrawn="1">
          <p15:clr>
            <a:srgbClr val="A4A3A4"/>
          </p15:clr>
        </p15:guide>
        <p15:guide id="8" pos="3021" userDrawn="1">
          <p15:clr>
            <a:srgbClr val="A4A3A4"/>
          </p15:clr>
        </p15:guide>
        <p15:guide id="9" pos="3729" userDrawn="1">
          <p15:clr>
            <a:srgbClr val="A4A3A4"/>
          </p15:clr>
        </p15:guide>
        <p15:guide id="10" pos="3953" userDrawn="1">
          <p15:clr>
            <a:srgbClr val="A4A3A4"/>
          </p15:clr>
        </p15:guide>
        <p15:guide id="11" pos="4662" userDrawn="1">
          <p15:clr>
            <a:srgbClr val="A4A3A4"/>
          </p15:clr>
        </p15:guide>
        <p15:guide id="12" pos="4887" userDrawn="1">
          <p15:clr>
            <a:srgbClr val="A4A3A4"/>
          </p15:clr>
        </p15:guide>
        <p15:guide id="13" pos="5596" userDrawn="1">
          <p15:clr>
            <a:srgbClr val="A4A3A4"/>
          </p15:clr>
        </p15:guide>
        <p15:guide id="14" pos="5822" userDrawn="1">
          <p15:clr>
            <a:srgbClr val="A4A3A4"/>
          </p15:clr>
        </p15:guide>
        <p15:guide id="15" pos="6531" userDrawn="1">
          <p15:clr>
            <a:srgbClr val="A4A3A4"/>
          </p15:clr>
        </p15:guide>
        <p15:guide id="16" pos="6760" userDrawn="1">
          <p15:clr>
            <a:srgbClr val="A4A3A4"/>
          </p15:clr>
        </p15:guide>
        <p15:guide id="17" orient="horz" pos="3815" userDrawn="1">
          <p15:clr>
            <a:srgbClr val="A4A3A4"/>
          </p15:clr>
        </p15:guide>
        <p15:guide id="18" orient="horz" pos="4107" userDrawn="1">
          <p15:clr>
            <a:srgbClr val="A4A3A4"/>
          </p15:clr>
        </p15:guide>
        <p15:guide id="19" orient="horz" pos="1360" userDrawn="1">
          <p15:clr>
            <a:srgbClr val="A4A3A4"/>
          </p15:clr>
        </p15:guide>
        <p15:guide id="20" orient="horz" pos="1094" userDrawn="1">
          <p15:clr>
            <a:srgbClr val="A4A3A4"/>
          </p15:clr>
        </p15:guide>
        <p15:guide id="21" orient="horz" pos="210" userDrawn="1">
          <p15:clr>
            <a:srgbClr val="A4A3A4"/>
          </p15:clr>
        </p15:guide>
        <p15:guide id="22" pos="746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a:srgbClr val="E8E8E8"/>
    <a:srgbClr val="6300A0"/>
    <a:srgbClr val="520085"/>
    <a:srgbClr val="5C0095"/>
    <a:srgbClr val="61009D"/>
    <a:srgbClr val="6D00B0"/>
    <a:srgbClr val="7A00C4"/>
    <a:srgbClr val="8C00DF"/>
    <a:srgbClr val="8100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48" autoAdjust="0"/>
    <p:restoredTop sz="97248" autoAdjust="0"/>
  </p:normalViewPr>
  <p:slideViewPr>
    <p:cSldViewPr snapToGrid="0">
      <p:cViewPr varScale="1">
        <p:scale>
          <a:sx n="58" d="100"/>
          <a:sy n="58" d="100"/>
        </p:scale>
        <p:origin x="1344" y="52"/>
      </p:cViewPr>
      <p:guideLst>
        <p:guide orient="horz" pos="2614"/>
        <p:guide pos="214"/>
        <p:guide pos="924"/>
        <p:guide pos="1860"/>
        <p:guide pos="2086"/>
        <p:guide pos="2794"/>
        <p:guide pos="3021"/>
        <p:guide pos="3729"/>
        <p:guide pos="3953"/>
        <p:guide pos="4662"/>
        <p:guide pos="4887"/>
        <p:guide pos="5596"/>
        <p:guide pos="5822"/>
        <p:guide pos="6531"/>
        <p:guide pos="6760"/>
        <p:guide orient="horz" pos="3815"/>
        <p:guide orient="horz" pos="4107"/>
        <p:guide orient="horz" pos="1360"/>
        <p:guide orient="horz" pos="1094"/>
        <p:guide orient="horz" pos="210"/>
        <p:guide pos="7467"/>
      </p:guideLst>
    </p:cSldViewPr>
  </p:slideViewPr>
  <p:outlineViewPr>
    <p:cViewPr>
      <p:scale>
        <a:sx n="33" d="100"/>
        <a:sy n="33" d="100"/>
      </p:scale>
      <p:origin x="0" y="-17228"/>
    </p:cViewPr>
  </p:outlineViewPr>
  <p:notesTextViewPr>
    <p:cViewPr>
      <p:scale>
        <a:sx n="3" d="2"/>
        <a:sy n="3" d="2"/>
      </p:scale>
      <p:origin x="0" y="0"/>
    </p:cViewPr>
  </p:notesTextViewPr>
  <p:sorterViewPr>
    <p:cViewPr varScale="1">
      <p:scale>
        <a:sx n="1" d="1"/>
        <a:sy n="1" d="1"/>
      </p:scale>
      <p:origin x="0" y="-15356"/>
    </p:cViewPr>
  </p:sorterViewPr>
  <p:notesViewPr>
    <p:cSldViewPr snapToGrid="0">
      <p:cViewPr varScale="1">
        <p:scale>
          <a:sx n="109" d="100"/>
          <a:sy n="109" d="100"/>
        </p:scale>
        <p:origin x="4384" y="1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10" Type="http://schemas.microsoft.com/office/2016/11/relationships/changesInfo" Target="changesInfos/changesInfo1.xml"/><Relationship Id="rId4" Type="http://schemas.openxmlformats.org/officeDocument/2006/relationships/notesMaster" Target="notesMasters/notesMaster1.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ay, Kellie" userId="ce5c2da4-7f97-44a5-9c60-fb220f5efa6c" providerId="ADAL" clId="{E92EDCB2-5BE8-7F42-B652-C3F552EE944B}"/>
    <pc:docChg chg="undo custSel addSld delSld modSld">
      <pc:chgData name="McKay, Kellie" userId="ce5c2da4-7f97-44a5-9c60-fb220f5efa6c" providerId="ADAL" clId="{E92EDCB2-5BE8-7F42-B652-C3F552EE944B}" dt="2020-11-20T16:42:02.562" v="1179" actId="2696"/>
      <pc:docMkLst>
        <pc:docMk/>
      </pc:docMkLst>
      <pc:sldChg chg="addSp delSp modSp mod">
        <pc:chgData name="McKay, Kellie" userId="ce5c2da4-7f97-44a5-9c60-fb220f5efa6c" providerId="ADAL" clId="{E92EDCB2-5BE8-7F42-B652-C3F552EE944B}" dt="2020-11-20T16:04:56.974" v="1177" actId="20577"/>
        <pc:sldMkLst>
          <pc:docMk/>
          <pc:sldMk cId="1133521077" sldId="1790"/>
        </pc:sldMkLst>
        <pc:spChg chg="add del mod">
          <ac:chgData name="McKay, Kellie" userId="ce5c2da4-7f97-44a5-9c60-fb220f5efa6c" providerId="ADAL" clId="{E92EDCB2-5BE8-7F42-B652-C3F552EE944B}" dt="2020-11-20T15:53:57.052" v="662" actId="478"/>
          <ac:spMkLst>
            <pc:docMk/>
            <pc:sldMk cId="1133521077" sldId="1790"/>
            <ac:spMk id="2" creationId="{4ADCA482-D1F7-044D-8469-F19B9F7125B1}"/>
          </ac:spMkLst>
        </pc:spChg>
        <pc:spChg chg="add del">
          <ac:chgData name="McKay, Kellie" userId="ce5c2da4-7f97-44a5-9c60-fb220f5efa6c" providerId="ADAL" clId="{E92EDCB2-5BE8-7F42-B652-C3F552EE944B}" dt="2020-11-20T15:54:35.438" v="716"/>
          <ac:spMkLst>
            <pc:docMk/>
            <pc:sldMk cId="1133521077" sldId="1790"/>
            <ac:spMk id="3" creationId="{25B8E762-BFF5-E746-AFE4-10A22F20657C}"/>
          </ac:spMkLst>
        </pc:spChg>
        <pc:spChg chg="add del">
          <ac:chgData name="McKay, Kellie" userId="ce5c2da4-7f97-44a5-9c60-fb220f5efa6c" providerId="ADAL" clId="{E92EDCB2-5BE8-7F42-B652-C3F552EE944B}" dt="2020-11-20T15:54:35.438" v="716"/>
          <ac:spMkLst>
            <pc:docMk/>
            <pc:sldMk cId="1133521077" sldId="1790"/>
            <ac:spMk id="4" creationId="{EAD6BE47-456E-9C4D-916D-6B7E1F1C10C1}"/>
          </ac:spMkLst>
        </pc:spChg>
        <pc:spChg chg="add del">
          <ac:chgData name="McKay, Kellie" userId="ce5c2da4-7f97-44a5-9c60-fb220f5efa6c" providerId="ADAL" clId="{E92EDCB2-5BE8-7F42-B652-C3F552EE944B}" dt="2020-11-20T15:54:35.438" v="716"/>
          <ac:spMkLst>
            <pc:docMk/>
            <pc:sldMk cId="1133521077" sldId="1790"/>
            <ac:spMk id="5" creationId="{C583B82A-C10E-304D-9DE7-DA086D66A236}"/>
          </ac:spMkLst>
        </pc:spChg>
        <pc:spChg chg="add mod">
          <ac:chgData name="McKay, Kellie" userId="ce5c2da4-7f97-44a5-9c60-fb220f5efa6c" providerId="ADAL" clId="{E92EDCB2-5BE8-7F42-B652-C3F552EE944B}" dt="2020-11-20T16:03:44.153" v="1136" actId="948"/>
          <ac:spMkLst>
            <pc:docMk/>
            <pc:sldMk cId="1133521077" sldId="1790"/>
            <ac:spMk id="6" creationId="{1844018F-F4CE-5142-BDA0-4FFFB14A2A6E}"/>
          </ac:spMkLst>
        </pc:spChg>
        <pc:spChg chg="add mod">
          <ac:chgData name="McKay, Kellie" userId="ce5c2da4-7f97-44a5-9c60-fb220f5efa6c" providerId="ADAL" clId="{E92EDCB2-5BE8-7F42-B652-C3F552EE944B}" dt="2020-11-20T16:04:17.050" v="1140" actId="242"/>
          <ac:spMkLst>
            <pc:docMk/>
            <pc:sldMk cId="1133521077" sldId="1790"/>
            <ac:spMk id="10" creationId="{F1E81A0A-F545-0B4D-94FC-49C1BC2D1BB9}"/>
          </ac:spMkLst>
        </pc:spChg>
        <pc:spChg chg="del">
          <ac:chgData name="McKay, Kellie" userId="ce5c2da4-7f97-44a5-9c60-fb220f5efa6c" providerId="ADAL" clId="{E92EDCB2-5BE8-7F42-B652-C3F552EE944B}" dt="2020-11-20T15:52:45.105" v="615" actId="478"/>
          <ac:spMkLst>
            <pc:docMk/>
            <pc:sldMk cId="1133521077" sldId="1790"/>
            <ac:spMk id="11" creationId="{C881B5A3-B7D6-7D46-AA8E-1F189F283AD4}"/>
          </ac:spMkLst>
        </pc:spChg>
        <pc:spChg chg="add mod">
          <ac:chgData name="McKay, Kellie" userId="ce5c2da4-7f97-44a5-9c60-fb220f5efa6c" providerId="ADAL" clId="{E92EDCB2-5BE8-7F42-B652-C3F552EE944B}" dt="2020-11-20T16:04:17.050" v="1140" actId="242"/>
          <ac:spMkLst>
            <pc:docMk/>
            <pc:sldMk cId="1133521077" sldId="1790"/>
            <ac:spMk id="12" creationId="{565BA036-7E38-614F-B5B1-9FDD6D5E9FE0}"/>
          </ac:spMkLst>
        </pc:spChg>
        <pc:spChg chg="mod">
          <ac:chgData name="McKay, Kellie" userId="ce5c2da4-7f97-44a5-9c60-fb220f5efa6c" providerId="ADAL" clId="{E92EDCB2-5BE8-7F42-B652-C3F552EE944B}" dt="2020-11-20T16:04:17.050" v="1140" actId="242"/>
          <ac:spMkLst>
            <pc:docMk/>
            <pc:sldMk cId="1133521077" sldId="1790"/>
            <ac:spMk id="16" creationId="{AE9C2C99-C0E6-8D4C-BF04-1E4C635B8BEB}"/>
          </ac:spMkLst>
        </pc:spChg>
        <pc:spChg chg="add mod">
          <ac:chgData name="McKay, Kellie" userId="ce5c2da4-7f97-44a5-9c60-fb220f5efa6c" providerId="ADAL" clId="{E92EDCB2-5BE8-7F42-B652-C3F552EE944B}" dt="2020-11-20T16:04:56.974" v="1177" actId="20577"/>
          <ac:spMkLst>
            <pc:docMk/>
            <pc:sldMk cId="1133521077" sldId="1790"/>
            <ac:spMk id="19" creationId="{E534628B-68E6-2A48-8E88-215F87658D53}"/>
          </ac:spMkLst>
        </pc:spChg>
        <pc:spChg chg="mod">
          <ac:chgData name="McKay, Kellie" userId="ce5c2da4-7f97-44a5-9c60-fb220f5efa6c" providerId="ADAL" clId="{E92EDCB2-5BE8-7F42-B652-C3F552EE944B}" dt="2020-11-20T16:00:22.582" v="925" actId="1076"/>
          <ac:spMkLst>
            <pc:docMk/>
            <pc:sldMk cId="1133521077" sldId="1790"/>
            <ac:spMk id="22" creationId="{B05FEE10-564D-954D-9B92-63953D76356D}"/>
          </ac:spMkLst>
        </pc:spChg>
        <pc:spChg chg="add del mod">
          <ac:chgData name="McKay, Kellie" userId="ce5c2da4-7f97-44a5-9c60-fb220f5efa6c" providerId="ADAL" clId="{E92EDCB2-5BE8-7F42-B652-C3F552EE944B}" dt="2020-11-20T16:00:09.832" v="923"/>
          <ac:spMkLst>
            <pc:docMk/>
            <pc:sldMk cId="1133521077" sldId="1790"/>
            <ac:spMk id="23" creationId="{3D817416-3769-6B42-935F-0E9E7ACEACA3}"/>
          </ac:spMkLst>
        </pc:spChg>
        <pc:spChg chg="add mod">
          <ac:chgData name="McKay, Kellie" userId="ce5c2da4-7f97-44a5-9c60-fb220f5efa6c" providerId="ADAL" clId="{E92EDCB2-5BE8-7F42-B652-C3F552EE944B}" dt="2020-11-20T16:03:54.200" v="1137" actId="20577"/>
          <ac:spMkLst>
            <pc:docMk/>
            <pc:sldMk cId="1133521077" sldId="1790"/>
            <ac:spMk id="25" creationId="{BC156AB7-3EDB-B144-99FC-7A7D61434BEC}"/>
          </ac:spMkLst>
        </pc:spChg>
        <pc:spChg chg="del">
          <ac:chgData name="McKay, Kellie" userId="ce5c2da4-7f97-44a5-9c60-fb220f5efa6c" providerId="ADAL" clId="{E92EDCB2-5BE8-7F42-B652-C3F552EE944B}" dt="2020-11-20T15:52:48.116" v="616" actId="478"/>
          <ac:spMkLst>
            <pc:docMk/>
            <pc:sldMk cId="1133521077" sldId="1790"/>
            <ac:spMk id="26" creationId="{F2A4DA5D-2AF6-A045-893F-78C44579BEBC}"/>
          </ac:spMkLst>
        </pc:spChg>
        <pc:spChg chg="del">
          <ac:chgData name="McKay, Kellie" userId="ce5c2da4-7f97-44a5-9c60-fb220f5efa6c" providerId="ADAL" clId="{E92EDCB2-5BE8-7F42-B652-C3F552EE944B}" dt="2020-11-20T15:52:45.105" v="615" actId="478"/>
          <ac:spMkLst>
            <pc:docMk/>
            <pc:sldMk cId="1133521077" sldId="1790"/>
            <ac:spMk id="27" creationId="{794A4A21-86CE-F641-9196-5AABBC4E25EC}"/>
          </ac:spMkLst>
        </pc:spChg>
        <pc:spChg chg="del">
          <ac:chgData name="McKay, Kellie" userId="ce5c2da4-7f97-44a5-9c60-fb220f5efa6c" providerId="ADAL" clId="{E92EDCB2-5BE8-7F42-B652-C3F552EE944B}" dt="2020-11-20T15:52:48.116" v="616" actId="478"/>
          <ac:spMkLst>
            <pc:docMk/>
            <pc:sldMk cId="1133521077" sldId="1790"/>
            <ac:spMk id="28" creationId="{0AD56F5B-7DDD-8844-8559-2D66E35B50C0}"/>
          </ac:spMkLst>
        </pc:spChg>
        <pc:picChg chg="add mod">
          <ac:chgData name="McKay, Kellie" userId="ce5c2da4-7f97-44a5-9c60-fb220f5efa6c" providerId="ADAL" clId="{E92EDCB2-5BE8-7F42-B652-C3F552EE944B}" dt="2020-11-20T15:59:22.418" v="894" actId="12789"/>
          <ac:picMkLst>
            <pc:docMk/>
            <pc:sldMk cId="1133521077" sldId="1790"/>
            <ac:picMk id="1029" creationId="{F48ACFB9-CC72-B74D-8195-37128FA9595F}"/>
          </ac:picMkLst>
        </pc:picChg>
        <pc:picChg chg="add mod">
          <ac:chgData name="McKay, Kellie" userId="ce5c2da4-7f97-44a5-9c60-fb220f5efa6c" providerId="ADAL" clId="{E92EDCB2-5BE8-7F42-B652-C3F552EE944B}" dt="2020-11-20T15:59:22.418" v="894" actId="12789"/>
          <ac:picMkLst>
            <pc:docMk/>
            <pc:sldMk cId="1133521077" sldId="1790"/>
            <ac:picMk id="1031" creationId="{64568462-56E9-954E-919F-C76B1BC155D6}"/>
          </ac:picMkLst>
        </pc:picChg>
        <pc:picChg chg="add mod">
          <ac:chgData name="McKay, Kellie" userId="ce5c2da4-7f97-44a5-9c60-fb220f5efa6c" providerId="ADAL" clId="{E92EDCB2-5BE8-7F42-B652-C3F552EE944B}" dt="2020-11-20T16:04:45.004" v="1147" actId="1076"/>
          <ac:picMkLst>
            <pc:docMk/>
            <pc:sldMk cId="1133521077" sldId="1790"/>
            <ac:picMk id="1033" creationId="{72CA6532-8DCA-E747-8170-CBD167E67D46}"/>
          </ac:picMkLst>
        </pc:picChg>
        <pc:picChg chg="add mod">
          <ac:chgData name="McKay, Kellie" userId="ce5c2da4-7f97-44a5-9c60-fb220f5efa6c" providerId="ADAL" clId="{E92EDCB2-5BE8-7F42-B652-C3F552EE944B}" dt="2020-11-20T15:59:22.418" v="894" actId="12789"/>
          <ac:picMkLst>
            <pc:docMk/>
            <pc:sldMk cId="1133521077" sldId="1790"/>
            <ac:picMk id="1035" creationId="{DEA2D05F-CAAF-B747-9FE4-A47290BB404C}"/>
          </ac:picMkLst>
        </pc:picChg>
        <pc:picChg chg="add mod">
          <ac:chgData name="McKay, Kellie" userId="ce5c2da4-7f97-44a5-9c60-fb220f5efa6c" providerId="ADAL" clId="{E92EDCB2-5BE8-7F42-B652-C3F552EE944B}" dt="2020-11-20T15:59:22.418" v="894" actId="12789"/>
          <ac:picMkLst>
            <pc:docMk/>
            <pc:sldMk cId="1133521077" sldId="1790"/>
            <ac:picMk id="1037" creationId="{A7C6EC2D-D7FA-2144-B095-62D5B6D86860}"/>
          </ac:picMkLst>
        </pc:picChg>
        <pc:picChg chg="add mod">
          <ac:chgData name="McKay, Kellie" userId="ce5c2da4-7f97-44a5-9c60-fb220f5efa6c" providerId="ADAL" clId="{E92EDCB2-5BE8-7F42-B652-C3F552EE944B}" dt="2020-11-20T16:04:43.668" v="1146" actId="1076"/>
          <ac:picMkLst>
            <pc:docMk/>
            <pc:sldMk cId="1133521077" sldId="1790"/>
            <ac:picMk id="1039" creationId="{DE7F6722-F05E-C14D-9AA5-E5D7D514597C}"/>
          </ac:picMkLst>
        </pc:picChg>
      </pc:sldChg>
      <pc:sldChg chg="addSp delSp modSp mod">
        <pc:chgData name="McKay, Kellie" userId="ce5c2da4-7f97-44a5-9c60-fb220f5efa6c" providerId="ADAL" clId="{E92EDCB2-5BE8-7F42-B652-C3F552EE944B}" dt="2020-11-20T15:51:23.707" v="614" actId="14100"/>
        <pc:sldMkLst>
          <pc:docMk/>
          <pc:sldMk cId="2385912902" sldId="1830"/>
        </pc:sldMkLst>
        <pc:spChg chg="add mod">
          <ac:chgData name="McKay, Kellie" userId="ce5c2da4-7f97-44a5-9c60-fb220f5efa6c" providerId="ADAL" clId="{E92EDCB2-5BE8-7F42-B652-C3F552EE944B}" dt="2020-11-20T15:47:46.899" v="524" actId="14100"/>
          <ac:spMkLst>
            <pc:docMk/>
            <pc:sldMk cId="2385912902" sldId="1830"/>
            <ac:spMk id="2" creationId="{9717D80E-496A-6A4E-B2FA-1542976ECC20}"/>
          </ac:spMkLst>
        </pc:spChg>
        <pc:spChg chg="mod">
          <ac:chgData name="McKay, Kellie" userId="ce5c2da4-7f97-44a5-9c60-fb220f5efa6c" providerId="ADAL" clId="{E92EDCB2-5BE8-7F42-B652-C3F552EE944B}" dt="2020-11-20T15:36:20.780" v="304" actId="20577"/>
          <ac:spMkLst>
            <pc:docMk/>
            <pc:sldMk cId="2385912902" sldId="1830"/>
            <ac:spMk id="6" creationId="{547D0B8D-FE07-DC4B-A1C3-612793475DAB}"/>
          </ac:spMkLst>
        </pc:spChg>
        <pc:spChg chg="del">
          <ac:chgData name="McKay, Kellie" userId="ce5c2da4-7f97-44a5-9c60-fb220f5efa6c" providerId="ADAL" clId="{E92EDCB2-5BE8-7F42-B652-C3F552EE944B}" dt="2020-11-20T15:08:14.233" v="126" actId="478"/>
          <ac:spMkLst>
            <pc:docMk/>
            <pc:sldMk cId="2385912902" sldId="1830"/>
            <ac:spMk id="7" creationId="{00000000-0000-0000-0000-000000000000}"/>
          </ac:spMkLst>
        </pc:spChg>
        <pc:spChg chg="mod">
          <ac:chgData name="McKay, Kellie" userId="ce5c2da4-7f97-44a5-9c60-fb220f5efa6c" providerId="ADAL" clId="{E92EDCB2-5BE8-7F42-B652-C3F552EE944B}" dt="2020-11-20T15:28:05.318" v="193" actId="1076"/>
          <ac:spMkLst>
            <pc:docMk/>
            <pc:sldMk cId="2385912902" sldId="1830"/>
            <ac:spMk id="8" creationId="{8EBD8744-3ECA-3740-9A8D-16E74FEAB4F1}"/>
          </ac:spMkLst>
        </pc:spChg>
        <pc:spChg chg="add mod">
          <ac:chgData name="McKay, Kellie" userId="ce5c2da4-7f97-44a5-9c60-fb220f5efa6c" providerId="ADAL" clId="{E92EDCB2-5BE8-7F42-B652-C3F552EE944B}" dt="2020-11-20T15:32:42.109" v="201" actId="14100"/>
          <ac:spMkLst>
            <pc:docMk/>
            <pc:sldMk cId="2385912902" sldId="1830"/>
            <ac:spMk id="10" creationId="{D5606516-BC22-0748-8434-DC11CF77108A}"/>
          </ac:spMkLst>
        </pc:spChg>
        <pc:spChg chg="add del mod">
          <ac:chgData name="McKay, Kellie" userId="ce5c2da4-7f97-44a5-9c60-fb220f5efa6c" providerId="ADAL" clId="{E92EDCB2-5BE8-7F42-B652-C3F552EE944B}" dt="2020-11-20T15:22:05.440" v="164" actId="478"/>
          <ac:spMkLst>
            <pc:docMk/>
            <pc:sldMk cId="2385912902" sldId="1830"/>
            <ac:spMk id="11" creationId="{00F82595-F03E-C740-B1BE-14DE7A3D6809}"/>
          </ac:spMkLst>
        </pc:spChg>
        <pc:spChg chg="add mod">
          <ac:chgData name="McKay, Kellie" userId="ce5c2da4-7f97-44a5-9c60-fb220f5efa6c" providerId="ADAL" clId="{E92EDCB2-5BE8-7F42-B652-C3F552EE944B}" dt="2020-11-20T15:50:14.627" v="597" actId="14100"/>
          <ac:spMkLst>
            <pc:docMk/>
            <pc:sldMk cId="2385912902" sldId="1830"/>
            <ac:spMk id="15" creationId="{0F47EDE1-D90B-9242-92EB-07F555A4BD3D}"/>
          </ac:spMkLst>
        </pc:spChg>
        <pc:spChg chg="add mod">
          <ac:chgData name="McKay, Kellie" userId="ce5c2da4-7f97-44a5-9c60-fb220f5efa6c" providerId="ADAL" clId="{E92EDCB2-5BE8-7F42-B652-C3F552EE944B}" dt="2020-11-20T15:51:21.041" v="613" actId="1076"/>
          <ac:spMkLst>
            <pc:docMk/>
            <pc:sldMk cId="2385912902" sldId="1830"/>
            <ac:spMk id="16" creationId="{58CE7206-8FDA-7B4D-B28D-A1271701AE40}"/>
          </ac:spMkLst>
        </pc:spChg>
        <pc:spChg chg="add mod">
          <ac:chgData name="McKay, Kellie" userId="ce5c2da4-7f97-44a5-9c60-fb220f5efa6c" providerId="ADAL" clId="{E92EDCB2-5BE8-7F42-B652-C3F552EE944B}" dt="2020-11-20T15:48:31.590" v="536" actId="1076"/>
          <ac:spMkLst>
            <pc:docMk/>
            <pc:sldMk cId="2385912902" sldId="1830"/>
            <ac:spMk id="17" creationId="{599AD637-6236-1D45-A3F0-E48944AB6B01}"/>
          </ac:spMkLst>
        </pc:spChg>
        <pc:spChg chg="add mod">
          <ac:chgData name="McKay, Kellie" userId="ce5c2da4-7f97-44a5-9c60-fb220f5efa6c" providerId="ADAL" clId="{E92EDCB2-5BE8-7F42-B652-C3F552EE944B}" dt="2020-11-20T15:50:48.296" v="604" actId="14100"/>
          <ac:spMkLst>
            <pc:docMk/>
            <pc:sldMk cId="2385912902" sldId="1830"/>
            <ac:spMk id="18" creationId="{D873E14B-2DC7-D745-9E0B-F6D5CAB75DA8}"/>
          </ac:spMkLst>
        </pc:spChg>
        <pc:spChg chg="add mod">
          <ac:chgData name="McKay, Kellie" userId="ce5c2da4-7f97-44a5-9c60-fb220f5efa6c" providerId="ADAL" clId="{E92EDCB2-5BE8-7F42-B652-C3F552EE944B}" dt="2020-11-20T15:48:46.501" v="541" actId="1076"/>
          <ac:spMkLst>
            <pc:docMk/>
            <pc:sldMk cId="2385912902" sldId="1830"/>
            <ac:spMk id="26" creationId="{28E1916E-1A72-AB48-8D21-FAE8E24875B4}"/>
          </ac:spMkLst>
        </pc:spChg>
        <pc:spChg chg="add del mod">
          <ac:chgData name="McKay, Kellie" userId="ce5c2da4-7f97-44a5-9c60-fb220f5efa6c" providerId="ADAL" clId="{E92EDCB2-5BE8-7F42-B652-C3F552EE944B}" dt="2020-11-20T15:45:55.520" v="500" actId="478"/>
          <ac:spMkLst>
            <pc:docMk/>
            <pc:sldMk cId="2385912902" sldId="1830"/>
            <ac:spMk id="40" creationId="{98361A7A-152E-C644-B773-F6F62CB7B484}"/>
          </ac:spMkLst>
        </pc:spChg>
        <pc:spChg chg="add del mod">
          <ac:chgData name="McKay, Kellie" userId="ce5c2da4-7f97-44a5-9c60-fb220f5efa6c" providerId="ADAL" clId="{E92EDCB2-5BE8-7F42-B652-C3F552EE944B}" dt="2020-11-20T15:46:36.628" v="516"/>
          <ac:spMkLst>
            <pc:docMk/>
            <pc:sldMk cId="2385912902" sldId="1830"/>
            <ac:spMk id="44" creationId="{D9F3F014-548E-2C46-88B8-29CFAF2D484B}"/>
          </ac:spMkLst>
        </pc:spChg>
        <pc:spChg chg="add mod">
          <ac:chgData name="McKay, Kellie" userId="ce5c2da4-7f97-44a5-9c60-fb220f5efa6c" providerId="ADAL" clId="{E92EDCB2-5BE8-7F42-B652-C3F552EE944B}" dt="2020-11-20T15:49:12.021" v="591" actId="1076"/>
          <ac:spMkLst>
            <pc:docMk/>
            <pc:sldMk cId="2385912902" sldId="1830"/>
            <ac:spMk id="61" creationId="{FCE69903-89F2-B540-B311-93BEAFFBF881}"/>
          </ac:spMkLst>
        </pc:spChg>
        <pc:picChg chg="add del mod">
          <ac:chgData name="McKay, Kellie" userId="ce5c2da4-7f97-44a5-9c60-fb220f5efa6c" providerId="ADAL" clId="{E92EDCB2-5BE8-7F42-B652-C3F552EE944B}" dt="2020-11-20T15:43:14.877" v="438" actId="478"/>
          <ac:picMkLst>
            <pc:docMk/>
            <pc:sldMk cId="2385912902" sldId="1830"/>
            <ac:picMk id="14" creationId="{44FE1683-956D-A34F-B5C0-450DB8C72510}"/>
          </ac:picMkLst>
        </pc:picChg>
        <pc:picChg chg="add mod">
          <ac:chgData name="McKay, Kellie" userId="ce5c2da4-7f97-44a5-9c60-fb220f5efa6c" providerId="ADAL" clId="{E92EDCB2-5BE8-7F42-B652-C3F552EE944B}" dt="2020-11-20T15:43:29.310" v="443" actId="1076"/>
          <ac:picMkLst>
            <pc:docMk/>
            <pc:sldMk cId="2385912902" sldId="1830"/>
            <ac:picMk id="19" creationId="{471DFE2E-08F0-3443-BAFF-F8D27A38BC0C}"/>
          </ac:picMkLst>
        </pc:picChg>
        <pc:picChg chg="add mod">
          <ac:chgData name="McKay, Kellie" userId="ce5c2da4-7f97-44a5-9c60-fb220f5efa6c" providerId="ADAL" clId="{E92EDCB2-5BE8-7F42-B652-C3F552EE944B}" dt="2020-11-20T15:50:12.471" v="596" actId="1076"/>
          <ac:picMkLst>
            <pc:docMk/>
            <pc:sldMk cId="2385912902" sldId="1830"/>
            <ac:picMk id="62" creationId="{98E8592F-732E-6D48-8915-94ACB9967EAA}"/>
          </ac:picMkLst>
        </pc:picChg>
        <pc:picChg chg="add mod">
          <ac:chgData name="McKay, Kellie" userId="ce5c2da4-7f97-44a5-9c60-fb220f5efa6c" providerId="ADAL" clId="{E92EDCB2-5BE8-7F42-B652-C3F552EE944B}" dt="2020-11-20T15:50:34.104" v="601" actId="1076"/>
          <ac:picMkLst>
            <pc:docMk/>
            <pc:sldMk cId="2385912902" sldId="1830"/>
            <ac:picMk id="65" creationId="{60407F85-C626-9648-86DC-AA2F06B44DBC}"/>
          </ac:picMkLst>
        </pc:picChg>
        <pc:picChg chg="add mod">
          <ac:chgData name="McKay, Kellie" userId="ce5c2da4-7f97-44a5-9c60-fb220f5efa6c" providerId="ADAL" clId="{E92EDCB2-5BE8-7F42-B652-C3F552EE944B}" dt="2020-11-20T15:51:16.998" v="612" actId="14100"/>
          <ac:picMkLst>
            <pc:docMk/>
            <pc:sldMk cId="2385912902" sldId="1830"/>
            <ac:picMk id="72" creationId="{9FA7B39A-E6FA-DD42-9FB1-AD246CF08670}"/>
          </ac:picMkLst>
        </pc:picChg>
        <pc:cxnChg chg="add mod">
          <ac:chgData name="McKay, Kellie" userId="ce5c2da4-7f97-44a5-9c60-fb220f5efa6c" providerId="ADAL" clId="{E92EDCB2-5BE8-7F42-B652-C3F552EE944B}" dt="2020-11-20T15:32:45.357" v="202" actId="1076"/>
          <ac:cxnSpMkLst>
            <pc:docMk/>
            <pc:sldMk cId="2385912902" sldId="1830"/>
            <ac:cxnSpMk id="12" creationId="{2A3FD20C-4B59-EB4F-B4C9-0A2895695E56}"/>
          </ac:cxnSpMkLst>
        </pc:cxnChg>
        <pc:cxnChg chg="add mod">
          <ac:chgData name="McKay, Kellie" userId="ce5c2da4-7f97-44a5-9c60-fb220f5efa6c" providerId="ADAL" clId="{E92EDCB2-5BE8-7F42-B652-C3F552EE944B}" dt="2020-11-20T15:32:47.708" v="203" actId="1076"/>
          <ac:cxnSpMkLst>
            <pc:docMk/>
            <pc:sldMk cId="2385912902" sldId="1830"/>
            <ac:cxnSpMk id="13" creationId="{1EBC543B-E169-104B-B6C3-46029EF5F12F}"/>
          </ac:cxnSpMkLst>
        </pc:cxnChg>
        <pc:cxnChg chg="add mod">
          <ac:chgData name="McKay, Kellie" userId="ce5c2da4-7f97-44a5-9c60-fb220f5efa6c" providerId="ADAL" clId="{E92EDCB2-5BE8-7F42-B652-C3F552EE944B}" dt="2020-11-20T15:50:48.296" v="604" actId="14100"/>
          <ac:cxnSpMkLst>
            <pc:docMk/>
            <pc:sldMk cId="2385912902" sldId="1830"/>
            <ac:cxnSpMk id="20" creationId="{EF4D8650-3415-C54E-AE1A-4726744BA07E}"/>
          </ac:cxnSpMkLst>
        </pc:cxnChg>
        <pc:cxnChg chg="add mod">
          <ac:chgData name="McKay, Kellie" userId="ce5c2da4-7f97-44a5-9c60-fb220f5efa6c" providerId="ADAL" clId="{E92EDCB2-5BE8-7F42-B652-C3F552EE944B}" dt="2020-11-20T15:50:55.433" v="607" actId="14100"/>
          <ac:cxnSpMkLst>
            <pc:docMk/>
            <pc:sldMk cId="2385912902" sldId="1830"/>
            <ac:cxnSpMk id="23" creationId="{DF35C4E2-883B-1A4E-9093-7257B512C9D9}"/>
          </ac:cxnSpMkLst>
        </pc:cxnChg>
        <pc:cxnChg chg="add mod">
          <ac:chgData name="McKay, Kellie" userId="ce5c2da4-7f97-44a5-9c60-fb220f5efa6c" providerId="ADAL" clId="{E92EDCB2-5BE8-7F42-B652-C3F552EE944B}" dt="2020-11-20T15:51:23.707" v="614" actId="14100"/>
          <ac:cxnSpMkLst>
            <pc:docMk/>
            <pc:sldMk cId="2385912902" sldId="1830"/>
            <ac:cxnSpMk id="34" creationId="{818F3F6A-B922-E643-A0D3-6DE8287A3D8B}"/>
          </ac:cxnSpMkLst>
        </pc:cxnChg>
        <pc:cxnChg chg="add mod">
          <ac:chgData name="McKay, Kellie" userId="ce5c2da4-7f97-44a5-9c60-fb220f5efa6c" providerId="ADAL" clId="{E92EDCB2-5BE8-7F42-B652-C3F552EE944B}" dt="2020-11-20T15:50:53.419" v="606" actId="14100"/>
          <ac:cxnSpMkLst>
            <pc:docMk/>
            <pc:sldMk cId="2385912902" sldId="1830"/>
            <ac:cxnSpMk id="45" creationId="{223A6E02-0142-8543-99CA-8C4760523121}"/>
          </ac:cxnSpMkLst>
        </pc:cxnChg>
        <pc:cxnChg chg="add del mod">
          <ac:chgData name="McKay, Kellie" userId="ce5c2da4-7f97-44a5-9c60-fb220f5efa6c" providerId="ADAL" clId="{E92EDCB2-5BE8-7F42-B652-C3F552EE944B}" dt="2020-11-20T15:47:53.504" v="527" actId="478"/>
          <ac:cxnSpMkLst>
            <pc:docMk/>
            <pc:sldMk cId="2385912902" sldId="1830"/>
            <ac:cxnSpMk id="50" creationId="{72B6872F-106F-2F4A-BD36-79808E582CBF}"/>
          </ac:cxnSpMkLst>
        </pc:cxnChg>
      </pc:sldChg>
      <pc:sldChg chg="add del">
        <pc:chgData name="McKay, Kellie" userId="ce5c2da4-7f97-44a5-9c60-fb220f5efa6c" providerId="ADAL" clId="{E92EDCB2-5BE8-7F42-B652-C3F552EE944B}" dt="2020-11-20T16:42:02.562" v="1179" actId="2696"/>
        <pc:sldMkLst>
          <pc:docMk/>
          <pc:sldMk cId="475724385" sldId="1831"/>
        </pc:sldMkLst>
      </pc:sldChg>
    </pc:docChg>
  </pc:docChgLst>
  <pc:docChgLst>
    <pc:chgData name="Jaiswal, Ritesh B." userId="637fddf8-649a-40da-9b1a-fdf593a60af6" providerId="ADAL" clId="{7FD23C8C-00D0-4AA1-BA79-95A6C31E29F0}"/>
    <pc:docChg chg="delSld">
      <pc:chgData name="Jaiswal, Ritesh B." userId="637fddf8-649a-40da-9b1a-fdf593a60af6" providerId="ADAL" clId="{7FD23C8C-00D0-4AA1-BA79-95A6C31E29F0}" dt="2020-12-01T22:47:28.958" v="0" actId="2696"/>
      <pc:docMkLst>
        <pc:docMk/>
      </pc:docMkLst>
      <pc:sldChg chg="del">
        <pc:chgData name="Jaiswal, Ritesh B." userId="637fddf8-649a-40da-9b1a-fdf593a60af6" providerId="ADAL" clId="{7FD23C8C-00D0-4AA1-BA79-95A6C31E29F0}" dt="2020-12-01T22:47:28.958" v="0" actId="2696"/>
        <pc:sldMkLst>
          <pc:docMk/>
          <pc:sldMk cId="434573421" sldId="18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71ECDF-C88C-402C-A50E-970766D2F215}"/>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338DA6F-81E9-4AEA-A33C-AD7361943EBE}"/>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A7C3BFC-EDC3-4922-A8B0-FD05E8EE103D}" type="datetimeFigureOut">
              <a:rPr lang="en-US" smtClean="0"/>
              <a:t>12/1/2020</a:t>
            </a:fld>
            <a:endParaRPr lang="en-US"/>
          </a:p>
        </p:txBody>
      </p:sp>
      <p:sp>
        <p:nvSpPr>
          <p:cNvPr id="4" name="Footer Placeholder 3">
            <a:extLst>
              <a:ext uri="{FF2B5EF4-FFF2-40B4-BE49-F238E27FC236}">
                <a16:creationId xmlns:a16="http://schemas.microsoft.com/office/drawing/2014/main" id="{0C1CBE42-5FF4-4A7A-930D-96160F8B7664}"/>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83BB6A6-F950-4281-AECD-5773352F298E}"/>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5014DB0C-4647-4989-B449-5CD28B550092}" type="slidenum">
              <a:rPr lang="en-US" smtClean="0"/>
              <a:t>‹#›</a:t>
            </a:fld>
            <a:endParaRPr lang="en-US"/>
          </a:p>
        </p:txBody>
      </p:sp>
    </p:spTree>
    <p:extLst>
      <p:ext uri="{BB962C8B-B14F-4D97-AF65-F5344CB8AC3E}">
        <p14:creationId xmlns:p14="http://schemas.microsoft.com/office/powerpoint/2010/main" val="663628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4CA7311-5089-42A8-B509-E218BE2C37D6}" type="datetimeFigureOut">
              <a:rPr lang="en-AU" smtClean="0"/>
              <a:t>1/12/2020</a:t>
            </a:fld>
            <a:endParaRPr lang="en-AU"/>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6168C3E4-BB69-49BE-B539-35B3A4531F3F}" type="slidenum">
              <a:rPr lang="en-AU" smtClean="0"/>
              <a:t>‹#›</a:t>
            </a:fld>
            <a:endParaRPr lang="en-AU"/>
          </a:p>
        </p:txBody>
      </p:sp>
    </p:spTree>
    <p:extLst>
      <p:ext uri="{BB962C8B-B14F-4D97-AF65-F5344CB8AC3E}">
        <p14:creationId xmlns:p14="http://schemas.microsoft.com/office/powerpoint/2010/main" val="382088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88009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AAI">
    <p:spTree>
      <p:nvGrpSpPr>
        <p:cNvPr id="1" name=""/>
        <p:cNvGrpSpPr/>
        <p:nvPr/>
      </p:nvGrpSpPr>
      <p:grpSpPr>
        <a:xfrm>
          <a:off x="0" y="0"/>
          <a:ext cx="0" cy="0"/>
          <a:chOff x="0" y="0"/>
          <a:chExt cx="0" cy="0"/>
        </a:xfrm>
      </p:grpSpPr>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6"/>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7"/>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9"/>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0"/>
          <a:stretch>
            <a:fillRect/>
          </a:stretch>
        </p:blipFill>
        <p:spPr>
          <a:xfrm>
            <a:off x="7751739" y="374650"/>
            <a:ext cx="1663200" cy="445738"/>
          </a:xfrm>
          <a:prstGeom prst="rect">
            <a:avLst/>
          </a:prstGeom>
        </p:spPr>
      </p:pic>
      <p:pic>
        <p:nvPicPr>
          <p:cNvPr id="16" name="Acc_Applied_Intell_Wordmark_BLK Colour Positive">
            <a:extLst>
              <a:ext uri="{FF2B5EF4-FFF2-40B4-BE49-F238E27FC236}">
                <a16:creationId xmlns:a16="http://schemas.microsoft.com/office/drawing/2014/main" id="{DD70FCEB-3987-4187-BBE9-1EC58B70EF76}"/>
              </a:ext>
            </a:extLst>
          </p:cNvPr>
          <p:cNvPicPr>
            <a:picLocks noChangeAspect="1"/>
          </p:cNvPicPr>
          <p:nvPr userDrawn="1"/>
        </p:nvPicPr>
        <p:blipFill>
          <a:blip r:embed="rId11"/>
          <a:stretch>
            <a:fillRect/>
          </a:stretch>
        </p:blipFill>
        <p:spPr>
          <a:xfrm>
            <a:off x="1461439" y="716491"/>
            <a:ext cx="4885196" cy="347826"/>
          </a:xfrm>
          <a:prstGeom prst="rect">
            <a:avLst/>
          </a:prstGeom>
        </p:spPr>
      </p:pic>
      <p:sp>
        <p:nvSpPr>
          <p:cNvPr id="18" name="Subtitle (3rd Level)">
            <a:extLst>
              <a:ext uri="{FF2B5EF4-FFF2-40B4-BE49-F238E27FC236}">
                <a16:creationId xmlns:a16="http://schemas.microsoft.com/office/drawing/2014/main" id="{0C2B81EA-135C-422A-98D3-161C6DFFBD16}"/>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19" name="Long Subline">
            <a:extLst>
              <a:ext uri="{FF2B5EF4-FFF2-40B4-BE49-F238E27FC236}">
                <a16:creationId xmlns:a16="http://schemas.microsoft.com/office/drawing/2014/main" id="{C96C47DE-A3E5-48FF-AB1F-A97B04A58D9A}"/>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0" name="MasterTitle">
            <a:extLst>
              <a:ext uri="{FF2B5EF4-FFF2-40B4-BE49-F238E27FC236}">
                <a16:creationId xmlns:a16="http://schemas.microsoft.com/office/drawing/2014/main" id="{6AD8816D-567D-40E6-AC54-73465BA32FDB}"/>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34495767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Cover_Master Bran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563350F7-5E63-45BF-8423-F57E0D39B7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Acc_CoreBrand_GTS_Dimensional">
            <a:extLst>
              <a:ext uri="{FF2B5EF4-FFF2-40B4-BE49-F238E27FC236}">
                <a16:creationId xmlns:a16="http://schemas.microsoft.com/office/drawing/2014/main" id="{6D756CC3-029E-472F-AC23-D51DC23EC2B7}"/>
              </a:ext>
            </a:extLst>
          </p:cNvPr>
          <p:cNvPicPr>
            <a:picLocks noChangeAspect="1"/>
          </p:cNvPicPr>
          <p:nvPr userDrawn="1"/>
        </p:nvPicPr>
        <p:blipFill>
          <a:blip r:embed="rId3"/>
          <a:stretch>
            <a:fillRect/>
          </a:stretch>
        </p:blipFill>
        <p:spPr>
          <a:xfrm>
            <a:off x="4575617" y="1314602"/>
            <a:ext cx="4320000" cy="4536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4"/>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5"/>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6"/>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7"/>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8"/>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3"/>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23" name="Acc_CoreBrand_Logo_Black_Purple">
            <a:extLst>
              <a:ext uri="{FF2B5EF4-FFF2-40B4-BE49-F238E27FC236}">
                <a16:creationId xmlns:a16="http://schemas.microsoft.com/office/drawing/2014/main" id="{D56A5758-29D6-42E8-9CB0-15C7D8CB4940}"/>
              </a:ext>
            </a:extLst>
          </p:cNvPr>
          <p:cNvPicPr>
            <a:picLocks noChangeAspect="1"/>
          </p:cNvPicPr>
          <p:nvPr userDrawn="1"/>
        </p:nvPicPr>
        <p:blipFill>
          <a:blip r:embed="rId12"/>
          <a:stretch>
            <a:fillRect/>
          </a:stretch>
        </p:blipFill>
        <p:spPr>
          <a:xfrm>
            <a:off x="1461439" y="556663"/>
            <a:ext cx="1663200" cy="445738"/>
          </a:xfrm>
          <a:prstGeom prst="rect">
            <a:avLst/>
          </a:prstGeom>
        </p:spPr>
      </p:pic>
      <p:sp>
        <p:nvSpPr>
          <p:cNvPr id="24" name="Subtitle (3rd Level)">
            <a:extLst>
              <a:ext uri="{FF2B5EF4-FFF2-40B4-BE49-F238E27FC236}">
                <a16:creationId xmlns:a16="http://schemas.microsoft.com/office/drawing/2014/main" id="{095F0944-0665-4C17-BBEF-DED40EFAC5CC}"/>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5" name="Long Subline">
            <a:extLst>
              <a:ext uri="{FF2B5EF4-FFF2-40B4-BE49-F238E27FC236}">
                <a16:creationId xmlns:a16="http://schemas.microsoft.com/office/drawing/2014/main" id="{BAC62BB1-F773-4EB6-A238-C8AD19AB8BA3}"/>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6" name="MasterTitle">
            <a:extLst>
              <a:ext uri="{FF2B5EF4-FFF2-40B4-BE49-F238E27FC236}">
                <a16:creationId xmlns:a16="http://schemas.microsoft.com/office/drawing/2014/main" id="{D0F89EBC-3A05-4F5D-ACFF-DFD310BFFA5B}"/>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25476692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Cover_Master Brand">
    <p:spTree>
      <p:nvGrpSpPr>
        <p:cNvPr id="1" name=""/>
        <p:cNvGrpSpPr/>
        <p:nvPr/>
      </p:nvGrpSpPr>
      <p:grpSpPr>
        <a:xfrm>
          <a:off x="0" y="0"/>
          <a:ext cx="0" cy="0"/>
          <a:chOff x="0" y="0"/>
          <a:chExt cx="0" cy="0"/>
        </a:xfrm>
      </p:grpSpPr>
      <p:pic>
        <p:nvPicPr>
          <p:cNvPr id="15" name="Picture Placeholder 11">
            <a:extLst>
              <a:ext uri="{FF2B5EF4-FFF2-40B4-BE49-F238E27FC236}">
                <a16:creationId xmlns:a16="http://schemas.microsoft.com/office/drawing/2014/main" id="{611932B1-C403-4387-981B-A7370F044F5C}"/>
              </a:ext>
            </a:extLst>
          </p:cNvPr>
          <p:cNvPicPr>
            <a:picLocks noChangeAspect="1"/>
          </p:cNvPicPr>
          <p:nvPr userDrawn="1"/>
        </p:nvPicPr>
        <p:blipFill>
          <a:blip r:embed="rId2">
            <a:extLst>
              <a:ext uri="{28A0092B-C50C-407E-A947-70E740481C1C}">
                <a14:useLocalDpi xmlns:a14="http://schemas.microsoft.com/office/drawing/2010/main" val="0"/>
              </a:ext>
            </a:extLst>
          </a:blip>
          <a:srcRect l="91" r="91"/>
          <a:stretch>
            <a:fillRect/>
          </a:stretch>
        </p:blipFill>
        <p:spPr>
          <a:xfrm>
            <a:off x="0" y="0"/>
            <a:ext cx="12192000" cy="6873875"/>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112" name="Subtitle (3rd Level)">
            <a:extLst>
              <a:ext uri="{FF2B5EF4-FFF2-40B4-BE49-F238E27FC236}">
                <a16:creationId xmlns:a16="http://schemas.microsoft.com/office/drawing/2014/main" id="{3F9DD137-2F42-4FAF-8466-7516363C9E4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6" name="Long Subline"/>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8" name="MasterTitle"/>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18" name="Acc_CoreBrand_Logo_Black_Purple">
            <a:extLst>
              <a:ext uri="{FF2B5EF4-FFF2-40B4-BE49-F238E27FC236}">
                <a16:creationId xmlns:a16="http://schemas.microsoft.com/office/drawing/2014/main" id="{FDE60845-E0C2-4D6C-A02B-571BC30D12FB}"/>
              </a:ext>
            </a:extLst>
          </p:cNvPr>
          <p:cNvPicPr>
            <a:picLocks noChangeAspect="1"/>
          </p:cNvPicPr>
          <p:nvPr userDrawn="1"/>
        </p:nvPicPr>
        <p:blipFill>
          <a:blip r:embed="rId12"/>
          <a:stretch>
            <a:fillRect/>
          </a:stretch>
        </p:blipFill>
        <p:spPr>
          <a:xfrm>
            <a:off x="1461439" y="556663"/>
            <a:ext cx="1663200" cy="445738"/>
          </a:xfrm>
          <a:prstGeom prst="rect">
            <a:avLst/>
          </a:prstGeom>
        </p:spPr>
      </p:pic>
    </p:spTree>
    <p:extLst>
      <p:ext uri="{BB962C8B-B14F-4D97-AF65-F5344CB8AC3E}">
        <p14:creationId xmlns:p14="http://schemas.microsoft.com/office/powerpoint/2010/main" val="876660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over_Master Bran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AE4E75A-A032-4E5F-AC57-D892E71E1A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112" name="Subtitle (3rd Level)">
            <a:extLst>
              <a:ext uri="{FF2B5EF4-FFF2-40B4-BE49-F238E27FC236}">
                <a16:creationId xmlns:a16="http://schemas.microsoft.com/office/drawing/2014/main" id="{3F9DD137-2F42-4FAF-8466-7516363C9E4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6" name="Long Subline"/>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8" name="MasterTitle"/>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18" name="Acc_CoreBrand_Logo_Black_Purple">
            <a:extLst>
              <a:ext uri="{FF2B5EF4-FFF2-40B4-BE49-F238E27FC236}">
                <a16:creationId xmlns:a16="http://schemas.microsoft.com/office/drawing/2014/main" id="{FDE60845-E0C2-4D6C-A02B-571BC30D12FB}"/>
              </a:ext>
            </a:extLst>
          </p:cNvPr>
          <p:cNvPicPr>
            <a:picLocks noChangeAspect="1"/>
          </p:cNvPicPr>
          <p:nvPr userDrawn="1"/>
        </p:nvPicPr>
        <p:blipFill>
          <a:blip r:embed="rId12"/>
          <a:stretch>
            <a:fillRect/>
          </a:stretch>
        </p:blipFill>
        <p:spPr>
          <a:xfrm>
            <a:off x="1461439" y="556663"/>
            <a:ext cx="1663200" cy="445738"/>
          </a:xfrm>
          <a:prstGeom prst="rect">
            <a:avLst/>
          </a:prstGeom>
        </p:spPr>
      </p:pic>
    </p:spTree>
    <p:extLst>
      <p:ext uri="{BB962C8B-B14F-4D97-AF65-F5344CB8AC3E}">
        <p14:creationId xmlns:p14="http://schemas.microsoft.com/office/powerpoint/2010/main" val="23719796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Cover_Master Bran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59907F4C-E8F1-4AC4-BBAC-90D350BCBB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18" t="-21" r="4418" b="8857"/>
          <a:stretch/>
        </p:blipFill>
        <p:spPr>
          <a:xfrm flipH="1">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21" name="Acc_CoreBrand_Logo_Black_Purple">
            <a:extLst>
              <a:ext uri="{FF2B5EF4-FFF2-40B4-BE49-F238E27FC236}">
                <a16:creationId xmlns:a16="http://schemas.microsoft.com/office/drawing/2014/main" id="{54C0A1D6-C126-4A52-92AA-06BE02D9645A}"/>
              </a:ext>
            </a:extLst>
          </p:cNvPr>
          <p:cNvPicPr>
            <a:picLocks noChangeAspect="1"/>
          </p:cNvPicPr>
          <p:nvPr userDrawn="1"/>
        </p:nvPicPr>
        <p:blipFill>
          <a:blip r:embed="rId12"/>
          <a:stretch>
            <a:fillRect/>
          </a:stretch>
        </p:blipFill>
        <p:spPr>
          <a:xfrm>
            <a:off x="1461439" y="556663"/>
            <a:ext cx="1663200" cy="445738"/>
          </a:xfrm>
          <a:prstGeom prst="rect">
            <a:avLst/>
          </a:prstGeom>
        </p:spPr>
      </p:pic>
      <p:sp>
        <p:nvSpPr>
          <p:cNvPr id="22" name="Subtitle (3rd Level)">
            <a:extLst>
              <a:ext uri="{FF2B5EF4-FFF2-40B4-BE49-F238E27FC236}">
                <a16:creationId xmlns:a16="http://schemas.microsoft.com/office/drawing/2014/main" id="{174AE999-F1DB-40E6-8CF7-DADC702AEA95}"/>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8" name="Long Subline">
            <a:extLst>
              <a:ext uri="{FF2B5EF4-FFF2-40B4-BE49-F238E27FC236}">
                <a16:creationId xmlns:a16="http://schemas.microsoft.com/office/drawing/2014/main" id="{C09CB717-4F63-4A30-AC66-6BF761517ED0}"/>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9" name="MasterTitle">
            <a:extLst>
              <a:ext uri="{FF2B5EF4-FFF2-40B4-BE49-F238E27FC236}">
                <a16:creationId xmlns:a16="http://schemas.microsoft.com/office/drawing/2014/main" id="{81AC0F20-4EE0-4125-9A83-F20F519EB506}"/>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10806090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Cover_Master Bran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E3617E0-BE4C-4CCD-90AE-14FACF51E3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41" b="6142"/>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17" name="Acc_CoreBrand_Logo_Black_Purple">
            <a:extLst>
              <a:ext uri="{FF2B5EF4-FFF2-40B4-BE49-F238E27FC236}">
                <a16:creationId xmlns:a16="http://schemas.microsoft.com/office/drawing/2014/main" id="{2BA4DE44-31BD-4354-90CD-B6EACBAA3101}"/>
              </a:ext>
            </a:extLst>
          </p:cNvPr>
          <p:cNvPicPr>
            <a:picLocks noChangeAspect="1"/>
          </p:cNvPicPr>
          <p:nvPr userDrawn="1"/>
        </p:nvPicPr>
        <p:blipFill>
          <a:blip r:embed="rId12"/>
          <a:stretch>
            <a:fillRect/>
          </a:stretch>
        </p:blipFill>
        <p:spPr>
          <a:xfrm>
            <a:off x="1461439" y="556663"/>
            <a:ext cx="1663200" cy="445738"/>
          </a:xfrm>
          <a:prstGeom prst="rect">
            <a:avLst/>
          </a:prstGeom>
        </p:spPr>
      </p:pic>
      <p:sp>
        <p:nvSpPr>
          <p:cNvPr id="18" name="Subtitle (3rd Level)">
            <a:extLst>
              <a:ext uri="{FF2B5EF4-FFF2-40B4-BE49-F238E27FC236}">
                <a16:creationId xmlns:a16="http://schemas.microsoft.com/office/drawing/2014/main" id="{476D8465-7DD7-4B74-81AB-73CA97FF0DC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19" name="Long Subline">
            <a:extLst>
              <a:ext uri="{FF2B5EF4-FFF2-40B4-BE49-F238E27FC236}">
                <a16:creationId xmlns:a16="http://schemas.microsoft.com/office/drawing/2014/main" id="{9612428B-ACFA-48D2-B442-06234502CE29}"/>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0" name="MasterTitle">
            <a:extLst>
              <a:ext uri="{FF2B5EF4-FFF2-40B4-BE49-F238E27FC236}">
                <a16:creationId xmlns:a16="http://schemas.microsoft.com/office/drawing/2014/main" id="{C8511633-244A-439D-942C-FC909E568750}"/>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26266335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genda_WhiteBG">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009F6-6D3C-461F-8FF5-717D52FC01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34" t="4799" r="1319" b="4799"/>
          <a:stretch/>
        </p:blipFill>
        <p:spPr>
          <a:xfrm>
            <a:off x="0" y="0"/>
            <a:ext cx="12192000" cy="6858000"/>
          </a:xfrm>
          <a:prstGeom prst="rect">
            <a:avLst/>
          </a:prstGeom>
        </p:spPr>
      </p:pic>
      <p:sp>
        <p:nvSpPr>
          <p:cNvPr id="102" name="Text Placeholder 101"/>
          <p:cNvSpPr>
            <a:spLocks noGrp="1"/>
          </p:cNvSpPr>
          <p:nvPr>
            <p:ph type="body" sz="quarter" idx="21" hasCustomPrompt="1"/>
          </p:nvPr>
        </p:nvSpPr>
        <p:spPr>
          <a:xfrm>
            <a:off x="2963099" y="748886"/>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02</a:t>
            </a:r>
          </a:p>
        </p:txBody>
      </p:sp>
      <p:sp>
        <p:nvSpPr>
          <p:cNvPr id="103" name="Text Placeholder 101"/>
          <p:cNvSpPr>
            <a:spLocks noGrp="1"/>
          </p:cNvSpPr>
          <p:nvPr>
            <p:ph type="body" sz="quarter" idx="22" hasCustomPrompt="1"/>
          </p:nvPr>
        </p:nvSpPr>
        <p:spPr>
          <a:xfrm>
            <a:off x="339725" y="748886"/>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01</a:t>
            </a:r>
          </a:p>
        </p:txBody>
      </p:sp>
      <p:sp>
        <p:nvSpPr>
          <p:cNvPr id="105" name="Text Placeholder 101"/>
          <p:cNvSpPr>
            <a:spLocks noGrp="1"/>
          </p:cNvSpPr>
          <p:nvPr>
            <p:ph type="body" sz="quarter" idx="24" hasCustomPrompt="1"/>
          </p:nvPr>
        </p:nvSpPr>
        <p:spPr>
          <a:xfrm>
            <a:off x="2963099" y="2687578"/>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04</a:t>
            </a:r>
          </a:p>
        </p:txBody>
      </p:sp>
      <p:sp>
        <p:nvSpPr>
          <p:cNvPr id="106" name="Text Placeholder 101"/>
          <p:cNvSpPr>
            <a:spLocks noGrp="1"/>
          </p:cNvSpPr>
          <p:nvPr>
            <p:ph type="body" sz="quarter" idx="25" hasCustomPrompt="1"/>
          </p:nvPr>
        </p:nvSpPr>
        <p:spPr>
          <a:xfrm>
            <a:off x="339725" y="2687578"/>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03</a:t>
            </a:r>
          </a:p>
        </p:txBody>
      </p:sp>
      <p:sp>
        <p:nvSpPr>
          <p:cNvPr id="108" name="Text Placeholder 101"/>
          <p:cNvSpPr>
            <a:spLocks noGrp="1"/>
          </p:cNvSpPr>
          <p:nvPr>
            <p:ph type="body" sz="quarter" idx="27" hasCustomPrompt="1"/>
          </p:nvPr>
        </p:nvSpPr>
        <p:spPr>
          <a:xfrm>
            <a:off x="2963099" y="4555594"/>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06</a:t>
            </a:r>
          </a:p>
        </p:txBody>
      </p:sp>
      <p:sp>
        <p:nvSpPr>
          <p:cNvPr id="109" name="Text Placeholder 101"/>
          <p:cNvSpPr>
            <a:spLocks noGrp="1"/>
          </p:cNvSpPr>
          <p:nvPr>
            <p:ph type="body" sz="quarter" idx="28" hasCustomPrompt="1"/>
          </p:nvPr>
        </p:nvSpPr>
        <p:spPr>
          <a:xfrm>
            <a:off x="339725" y="4555594"/>
            <a:ext cx="1326081" cy="842767"/>
          </a:xfrm>
          <a:prstGeom prst="rect">
            <a:avLst/>
          </a:prstGeom>
        </p:spPr>
        <p:txBody>
          <a:bodyPr anchor="b"/>
          <a:lstStyle>
            <a:lvl1pPr>
              <a:defRPr sz="5399" b="0">
                <a:solidFill>
                  <a:schemeClr val="accent2"/>
                </a:solidFill>
                <a:latin typeface="+mj-lt"/>
              </a:defRPr>
            </a:lvl1pPr>
            <a:lvl2pPr>
              <a:defRPr>
                <a:solidFill>
                  <a:schemeClr val="bg1"/>
                </a:solidFill>
                <a:latin typeface="Arial Black" panose="020B0A04020102020204" pitchFamily="34" charset="0"/>
              </a:defRPr>
            </a:lvl2pPr>
            <a:lvl3pPr>
              <a:defRPr>
                <a:solidFill>
                  <a:schemeClr val="bg1"/>
                </a:solidFill>
                <a:latin typeface="Arial Black" panose="020B0A04020102020204" pitchFamily="34" charset="0"/>
              </a:defRPr>
            </a:lvl3pPr>
            <a:lvl4pPr>
              <a:defRPr>
                <a:solidFill>
                  <a:schemeClr val="bg1"/>
                </a:solidFill>
                <a:latin typeface="Arial Black" panose="020B0A04020102020204" pitchFamily="34" charset="0"/>
              </a:defRPr>
            </a:lvl4pPr>
            <a:lvl5pPr>
              <a:defRPr>
                <a:solidFill>
                  <a:schemeClr val="bg1"/>
                </a:solidFill>
                <a:latin typeface="Arial Black" panose="020B0A04020102020204" pitchFamily="34" charset="0"/>
              </a:defRPr>
            </a:lvl5pPr>
          </a:lstStyle>
          <a:p>
            <a:pPr lvl="0"/>
            <a:r>
              <a:rPr lang="en-US" dirty="0"/>
              <a:t>05</a:t>
            </a:r>
          </a:p>
        </p:txBody>
      </p:sp>
      <p:sp>
        <p:nvSpPr>
          <p:cNvPr id="22" name="Footer Placeholder 3">
            <a:extLst>
              <a:ext uri="{FF2B5EF4-FFF2-40B4-BE49-F238E27FC236}">
                <a16:creationId xmlns:a16="http://schemas.microsoft.com/office/drawing/2014/main" id="{68EAD7D0-1893-4120-AF31-1B32875234E1}"/>
              </a:ext>
            </a:extLst>
          </p:cNvPr>
          <p:cNvSpPr>
            <a:spLocks noGrp="1"/>
          </p:cNvSpPr>
          <p:nvPr>
            <p:ph type="ftr" sz="quarter" idx="3"/>
          </p:nvPr>
        </p:nvSpPr>
        <p:spPr>
          <a:xfrm>
            <a:off x="7421924" y="6403067"/>
            <a:ext cx="4114800" cy="140400"/>
          </a:xfrm>
          <a:prstGeom prst="rect">
            <a:avLst/>
          </a:prstGeom>
        </p:spPr>
        <p:txBody>
          <a:bodyPr vert="horz" lIns="0" tIns="0" rIns="0" bIns="0" rtlCol="0" anchor="b"/>
          <a:lstStyle>
            <a:lvl1pPr algn="r">
              <a:defRPr sz="800">
                <a:solidFill>
                  <a:schemeClr val="tx1">
                    <a:alpha val="50000"/>
                  </a:schemeClr>
                </a:solidFill>
                <a:latin typeface="+mn-lt"/>
                <a:cs typeface="Arial" panose="020B0604020202020204" pitchFamily="34" charset="0"/>
              </a:defRPr>
            </a:lvl1pPr>
          </a:lstStyle>
          <a:p>
            <a:r>
              <a:rPr lang="en-AU"/>
              <a:t>Copyright © 2019 Accenture. All rights reserved.</a:t>
            </a:r>
            <a:endParaRPr lang="en-GB" dirty="0"/>
          </a:p>
        </p:txBody>
      </p:sp>
      <p:sp>
        <p:nvSpPr>
          <p:cNvPr id="23" name="Slide Number Placeholder 4">
            <a:extLst>
              <a:ext uri="{FF2B5EF4-FFF2-40B4-BE49-F238E27FC236}">
                <a16:creationId xmlns:a16="http://schemas.microsoft.com/office/drawing/2014/main" id="{332F7485-E25E-4A08-AC2C-A7EEA0094F80}"/>
              </a:ext>
            </a:extLst>
          </p:cNvPr>
          <p:cNvSpPr>
            <a:spLocks noGrp="1"/>
          </p:cNvSpPr>
          <p:nvPr>
            <p:ph type="sldNum" sz="quarter" idx="4"/>
          </p:nvPr>
        </p:nvSpPr>
        <p:spPr>
          <a:xfrm>
            <a:off x="11645943" y="6403067"/>
            <a:ext cx="216000" cy="140400"/>
          </a:xfrm>
          <a:prstGeom prst="rect">
            <a:avLst/>
          </a:prstGeom>
        </p:spPr>
        <p:txBody>
          <a:bodyPr vert="horz" lIns="0" tIns="0" rIns="0" bIns="0" rtlCol="0" anchor="b"/>
          <a:lstStyle>
            <a:lvl1pPr algn="r">
              <a:defRPr sz="800">
                <a:solidFill>
                  <a:schemeClr val="tx1">
                    <a:alpha val="50000"/>
                  </a:schemeClr>
                </a:solidFill>
                <a:latin typeface="+mn-lt"/>
              </a:defRPr>
            </a:lvl1pPr>
          </a:lstStyle>
          <a:p>
            <a:fld id="{EF2F7A32-C1EA-4F7E-B0A2-7FCB5BFE90DE}" type="slidenum">
              <a:rPr lang="en-AU" smtClean="0"/>
              <a:pPr/>
              <a:t>‹#›</a:t>
            </a:fld>
            <a:endParaRPr lang="en-AU" dirty="0"/>
          </a:p>
        </p:txBody>
      </p:sp>
      <p:sp>
        <p:nvSpPr>
          <p:cNvPr id="24" name="Text Placeholder 71">
            <a:extLst>
              <a:ext uri="{FF2B5EF4-FFF2-40B4-BE49-F238E27FC236}">
                <a16:creationId xmlns:a16="http://schemas.microsoft.com/office/drawing/2014/main" id="{CCFC03F1-B3A6-4E48-8328-74C70D262C3C}"/>
              </a:ext>
            </a:extLst>
          </p:cNvPr>
          <p:cNvSpPr>
            <a:spLocks noGrp="1"/>
          </p:cNvSpPr>
          <p:nvPr>
            <p:ph type="body" sz="quarter" idx="12" hasCustomPrompt="1"/>
          </p:nvPr>
        </p:nvSpPr>
        <p:spPr>
          <a:xfrm>
            <a:off x="339725" y="1598003"/>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25" name="Text Placeholder 71">
            <a:extLst>
              <a:ext uri="{FF2B5EF4-FFF2-40B4-BE49-F238E27FC236}">
                <a16:creationId xmlns:a16="http://schemas.microsoft.com/office/drawing/2014/main" id="{B19CC50C-BF00-41CD-BF2B-6F83CF5899FE}"/>
              </a:ext>
            </a:extLst>
          </p:cNvPr>
          <p:cNvSpPr>
            <a:spLocks noGrp="1"/>
          </p:cNvSpPr>
          <p:nvPr>
            <p:ph type="body" sz="quarter" idx="13" hasCustomPrompt="1"/>
          </p:nvPr>
        </p:nvSpPr>
        <p:spPr>
          <a:xfrm>
            <a:off x="2963099" y="1598003"/>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27" name="Text Placeholder 71">
            <a:extLst>
              <a:ext uri="{FF2B5EF4-FFF2-40B4-BE49-F238E27FC236}">
                <a16:creationId xmlns:a16="http://schemas.microsoft.com/office/drawing/2014/main" id="{F485D4D0-0E2C-44E3-9D51-0217B4F2C63C}"/>
              </a:ext>
            </a:extLst>
          </p:cNvPr>
          <p:cNvSpPr>
            <a:spLocks noGrp="1"/>
          </p:cNvSpPr>
          <p:nvPr>
            <p:ph type="body" sz="quarter" idx="15" hasCustomPrompt="1"/>
          </p:nvPr>
        </p:nvSpPr>
        <p:spPr>
          <a:xfrm>
            <a:off x="339725" y="3516106"/>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28" name="Text Placeholder 71">
            <a:extLst>
              <a:ext uri="{FF2B5EF4-FFF2-40B4-BE49-F238E27FC236}">
                <a16:creationId xmlns:a16="http://schemas.microsoft.com/office/drawing/2014/main" id="{4157D535-70E8-4EDA-8687-2721C3D558D6}"/>
              </a:ext>
            </a:extLst>
          </p:cNvPr>
          <p:cNvSpPr>
            <a:spLocks noGrp="1"/>
          </p:cNvSpPr>
          <p:nvPr>
            <p:ph type="body" sz="quarter" idx="16" hasCustomPrompt="1"/>
          </p:nvPr>
        </p:nvSpPr>
        <p:spPr>
          <a:xfrm>
            <a:off x="2963099" y="3516106"/>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30" name="Text Placeholder 71">
            <a:extLst>
              <a:ext uri="{FF2B5EF4-FFF2-40B4-BE49-F238E27FC236}">
                <a16:creationId xmlns:a16="http://schemas.microsoft.com/office/drawing/2014/main" id="{1817C3BD-92B7-432E-8F98-DF8F476741F8}"/>
              </a:ext>
            </a:extLst>
          </p:cNvPr>
          <p:cNvSpPr>
            <a:spLocks noGrp="1"/>
          </p:cNvSpPr>
          <p:nvPr>
            <p:ph type="body" sz="quarter" idx="18" hasCustomPrompt="1"/>
          </p:nvPr>
        </p:nvSpPr>
        <p:spPr>
          <a:xfrm>
            <a:off x="339725" y="5394417"/>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
        <p:nvSpPr>
          <p:cNvPr id="31" name="Text Placeholder 71">
            <a:extLst>
              <a:ext uri="{FF2B5EF4-FFF2-40B4-BE49-F238E27FC236}">
                <a16:creationId xmlns:a16="http://schemas.microsoft.com/office/drawing/2014/main" id="{4C7EDDEE-4AE1-4026-B5E4-9B0F2F64D054}"/>
              </a:ext>
            </a:extLst>
          </p:cNvPr>
          <p:cNvSpPr>
            <a:spLocks noGrp="1"/>
          </p:cNvSpPr>
          <p:nvPr>
            <p:ph type="body" sz="quarter" idx="19" hasCustomPrompt="1"/>
          </p:nvPr>
        </p:nvSpPr>
        <p:spPr>
          <a:xfrm>
            <a:off x="2963099" y="5394417"/>
            <a:ext cx="2304363" cy="601523"/>
          </a:xfrm>
          <a:prstGeom prst="rect">
            <a:avLst/>
          </a:prstGeom>
        </p:spPr>
        <p:txBody>
          <a:bodyPr/>
          <a:lstStyle>
            <a:lvl1pPr>
              <a:lnSpc>
                <a:spcPct val="100000"/>
              </a:lnSpc>
              <a:defRPr sz="1600" b="0">
                <a:solidFill>
                  <a:schemeClr val="tx1"/>
                </a:solidFill>
                <a:latin typeface="+mn-lt"/>
              </a:defRPr>
            </a:lvl1pPr>
            <a:lvl2pPr marL="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Insert item16pt minimum 14pt maximum 3 lines</a:t>
            </a:r>
          </a:p>
        </p:txBody>
      </p:sp>
    </p:spTree>
    <p:extLst>
      <p:ext uri="{BB962C8B-B14F-4D97-AF65-F5344CB8AC3E}">
        <p14:creationId xmlns:p14="http://schemas.microsoft.com/office/powerpoint/2010/main" val="2127173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intro">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7C10AFE-A1A0-400E-B25F-A15F6675AAB2}"/>
              </a:ext>
            </a:extLst>
          </p:cNvPr>
          <p:cNvSpPr>
            <a:spLocks noGrp="1"/>
          </p:cNvSpPr>
          <p:nvPr>
            <p:ph type="title" hasCustomPrompt="1"/>
          </p:nvPr>
        </p:nvSpPr>
        <p:spPr>
          <a:xfrm>
            <a:off x="307141" y="1766967"/>
            <a:ext cx="5612647" cy="4294186"/>
          </a:xfrm>
        </p:spPr>
        <p:txBody>
          <a:bodyPr>
            <a:noAutofit/>
          </a:bodyPr>
          <a:lstStyle>
            <a:lvl1pPr>
              <a:defRPr sz="5400"/>
            </a:lvl1pPr>
          </a:lstStyle>
          <a:p>
            <a:r>
              <a:rPr lang="en-US" dirty="0"/>
              <a:t>Section introduction</a:t>
            </a:r>
            <a:endParaRPr lang="en-AU" dirty="0"/>
          </a:p>
        </p:txBody>
      </p:sp>
      <p:sp>
        <p:nvSpPr>
          <p:cNvPr id="10" name="Footer Placeholder 9">
            <a:extLst>
              <a:ext uri="{FF2B5EF4-FFF2-40B4-BE49-F238E27FC236}">
                <a16:creationId xmlns:a16="http://schemas.microsoft.com/office/drawing/2014/main" id="{D0559EC6-F01B-4C86-A1C8-557EA86C55F5}"/>
              </a:ext>
            </a:extLst>
          </p:cNvPr>
          <p:cNvSpPr>
            <a:spLocks noGrp="1"/>
          </p:cNvSpPr>
          <p:nvPr>
            <p:ph type="ftr" sz="quarter" idx="12"/>
          </p:nvPr>
        </p:nvSpPr>
        <p:spPr/>
        <p:txBody>
          <a:bodyPr/>
          <a:lstStyle/>
          <a:p>
            <a:r>
              <a:rPr lang="en-AU" dirty="0"/>
              <a:t>Copyright © 2019 Accenture. All rights reserved.</a:t>
            </a:r>
          </a:p>
        </p:txBody>
      </p:sp>
      <p:sp>
        <p:nvSpPr>
          <p:cNvPr id="11" name="Slide Number Placeholder 10">
            <a:extLst>
              <a:ext uri="{FF2B5EF4-FFF2-40B4-BE49-F238E27FC236}">
                <a16:creationId xmlns:a16="http://schemas.microsoft.com/office/drawing/2014/main" id="{C80FAD5C-7BC9-4C47-97C3-661207BE9357}"/>
              </a:ext>
            </a:extLst>
          </p:cNvPr>
          <p:cNvSpPr>
            <a:spLocks noGrp="1"/>
          </p:cNvSpPr>
          <p:nvPr>
            <p:ph type="sldNum" sz="quarter" idx="13"/>
          </p:nvPr>
        </p:nvSpPr>
        <p:spPr/>
        <p:txBody>
          <a:bodyPr/>
          <a:lstStyle/>
          <a:p>
            <a:fld id="{FC1BBE33-A891-48E8-970C-4A8D55F96D53}" type="slidenum">
              <a:rPr lang="en-AU" smtClean="0"/>
              <a:pPr/>
              <a:t>‹#›</a:t>
            </a:fld>
            <a:endParaRPr lang="en-AU"/>
          </a:p>
        </p:txBody>
      </p:sp>
      <p:sp>
        <p:nvSpPr>
          <p:cNvPr id="3" name="Text Placeholder 2">
            <a:extLst>
              <a:ext uri="{FF2B5EF4-FFF2-40B4-BE49-F238E27FC236}">
                <a16:creationId xmlns:a16="http://schemas.microsoft.com/office/drawing/2014/main" id="{6DBBA1B5-C077-429B-B8B5-3E4D80450C23}"/>
              </a:ext>
            </a:extLst>
          </p:cNvPr>
          <p:cNvSpPr>
            <a:spLocks noGrp="1"/>
          </p:cNvSpPr>
          <p:nvPr>
            <p:ph type="body" sz="quarter" idx="14"/>
          </p:nvPr>
        </p:nvSpPr>
        <p:spPr>
          <a:xfrm>
            <a:off x="6275387" y="1766888"/>
            <a:ext cx="5578475" cy="4289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874971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95451-F220-48C0-ABA6-325978033228}"/>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84A781BB-DF12-4785-A348-CED0C76100E6}"/>
              </a:ext>
            </a:extLst>
          </p:cNvPr>
          <p:cNvSpPr>
            <a:spLocks noGrp="1"/>
          </p:cNvSpPr>
          <p:nvPr>
            <p:ph type="ftr" sz="quarter" idx="17"/>
          </p:nvPr>
        </p:nvSpPr>
        <p:spPr/>
        <p:txBody>
          <a:bodyPr/>
          <a:lstStyle/>
          <a:p>
            <a:r>
              <a:rPr lang="en-AU" dirty="0"/>
              <a:t>Copyright © 2019 Accenture. All rights reserved.</a:t>
            </a:r>
          </a:p>
        </p:txBody>
      </p:sp>
      <p:sp>
        <p:nvSpPr>
          <p:cNvPr id="10" name="Slide Number Placeholder 9">
            <a:extLst>
              <a:ext uri="{FF2B5EF4-FFF2-40B4-BE49-F238E27FC236}">
                <a16:creationId xmlns:a16="http://schemas.microsoft.com/office/drawing/2014/main" id="{A8CCCE24-5684-4A9B-869B-EDB0A3D439F1}"/>
              </a:ext>
            </a:extLst>
          </p:cNvPr>
          <p:cNvSpPr>
            <a:spLocks noGrp="1"/>
          </p:cNvSpPr>
          <p:nvPr>
            <p:ph type="sldNum" sz="quarter" idx="18"/>
          </p:nvPr>
        </p:nvSpPr>
        <p:spPr/>
        <p:txBody>
          <a:bodyPr/>
          <a:lstStyle/>
          <a:p>
            <a:fld id="{FC1BBE33-A891-48E8-970C-4A8D55F96D53}" type="slidenum">
              <a:rPr lang="en-AU" smtClean="0"/>
              <a:pPr/>
              <a:t>‹#›</a:t>
            </a:fld>
            <a:endParaRPr lang="en-AU"/>
          </a:p>
        </p:txBody>
      </p:sp>
      <p:sp>
        <p:nvSpPr>
          <p:cNvPr id="4" name="Text Placeholder 3">
            <a:extLst>
              <a:ext uri="{FF2B5EF4-FFF2-40B4-BE49-F238E27FC236}">
                <a16:creationId xmlns:a16="http://schemas.microsoft.com/office/drawing/2014/main" id="{32CF415F-3689-45B9-9B4F-EC0507DDDAF7}"/>
              </a:ext>
            </a:extLst>
          </p:cNvPr>
          <p:cNvSpPr>
            <a:spLocks noGrp="1"/>
          </p:cNvSpPr>
          <p:nvPr>
            <p:ph type="body" sz="quarter" idx="19"/>
          </p:nvPr>
        </p:nvSpPr>
        <p:spPr>
          <a:xfrm>
            <a:off x="338400" y="1768475"/>
            <a:ext cx="10028237" cy="4287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10671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2F61C189-E88E-47C6-9590-4DDA84807E5F}"/>
              </a:ext>
            </a:extLst>
          </p:cNvPr>
          <p:cNvSpPr>
            <a:spLocks noGrp="1"/>
          </p:cNvSpPr>
          <p:nvPr>
            <p:ph type="body" sz="quarter" idx="36" hasCustomPrompt="1"/>
          </p:nvPr>
        </p:nvSpPr>
        <p:spPr>
          <a:xfrm>
            <a:off x="3276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2" name="Title 1">
            <a:extLst>
              <a:ext uri="{FF2B5EF4-FFF2-40B4-BE49-F238E27FC236}">
                <a16:creationId xmlns:a16="http://schemas.microsoft.com/office/drawing/2014/main" id="{8E49E900-8799-4058-88B6-4D0B10930320}"/>
              </a:ext>
            </a:extLst>
          </p:cNvPr>
          <p:cNvSpPr>
            <a:spLocks noGrp="1"/>
          </p:cNvSpPr>
          <p:nvPr>
            <p:ph type="title"/>
          </p:nvPr>
        </p:nvSpPr>
        <p:spPr/>
        <p:txBody>
          <a:bodyPr/>
          <a:lstStyle/>
          <a:p>
            <a:r>
              <a:rPr lang="en-US"/>
              <a:t>Click to edit Master title style</a:t>
            </a:r>
            <a:endParaRPr lang="en-AU"/>
          </a:p>
        </p:txBody>
      </p:sp>
      <p:sp>
        <p:nvSpPr>
          <p:cNvPr id="10" name="Footer Placeholder 9">
            <a:extLst>
              <a:ext uri="{FF2B5EF4-FFF2-40B4-BE49-F238E27FC236}">
                <a16:creationId xmlns:a16="http://schemas.microsoft.com/office/drawing/2014/main" id="{3023A2D1-C65D-4EC3-9138-FA2EC64531F9}"/>
              </a:ext>
            </a:extLst>
          </p:cNvPr>
          <p:cNvSpPr>
            <a:spLocks noGrp="1"/>
          </p:cNvSpPr>
          <p:nvPr>
            <p:ph type="ftr" sz="quarter" idx="37"/>
          </p:nvPr>
        </p:nvSpPr>
        <p:spPr/>
        <p:txBody>
          <a:bodyPr/>
          <a:lstStyle/>
          <a:p>
            <a:r>
              <a:rPr lang="en-AU" dirty="0"/>
              <a:t>Copyright © 2019 Accenture. All rights reserved.</a:t>
            </a:r>
          </a:p>
        </p:txBody>
      </p:sp>
      <p:sp>
        <p:nvSpPr>
          <p:cNvPr id="11" name="Slide Number Placeholder 10">
            <a:extLst>
              <a:ext uri="{FF2B5EF4-FFF2-40B4-BE49-F238E27FC236}">
                <a16:creationId xmlns:a16="http://schemas.microsoft.com/office/drawing/2014/main" id="{DECFDA50-AE1C-445B-B89C-211D9B440584}"/>
              </a:ext>
            </a:extLst>
          </p:cNvPr>
          <p:cNvSpPr>
            <a:spLocks noGrp="1"/>
          </p:cNvSpPr>
          <p:nvPr>
            <p:ph type="sldNum" sz="quarter" idx="38"/>
          </p:nvPr>
        </p:nvSpPr>
        <p:spPr/>
        <p:txBody>
          <a:bodyPr/>
          <a:lstStyle/>
          <a:p>
            <a:fld id="{FC1BBE33-A891-48E8-970C-4A8D55F96D53}" type="slidenum">
              <a:rPr lang="en-AU" smtClean="0"/>
              <a:pPr/>
              <a:t>‹#›</a:t>
            </a:fld>
            <a:endParaRPr lang="en-AU"/>
          </a:p>
        </p:txBody>
      </p:sp>
      <p:sp>
        <p:nvSpPr>
          <p:cNvPr id="4" name="Text Placeholder 3">
            <a:extLst>
              <a:ext uri="{FF2B5EF4-FFF2-40B4-BE49-F238E27FC236}">
                <a16:creationId xmlns:a16="http://schemas.microsoft.com/office/drawing/2014/main" id="{7F3F98DC-635B-4F7B-9683-E77B24BCA3C2}"/>
              </a:ext>
            </a:extLst>
          </p:cNvPr>
          <p:cNvSpPr>
            <a:spLocks noGrp="1"/>
          </p:cNvSpPr>
          <p:nvPr>
            <p:ph type="body" sz="quarter" idx="39"/>
          </p:nvPr>
        </p:nvSpPr>
        <p:spPr>
          <a:xfrm>
            <a:off x="338400" y="1768475"/>
            <a:ext cx="10040938" cy="4287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27720150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10234C-451D-4E7A-978E-9149C22956ED}"/>
              </a:ext>
            </a:extLst>
          </p:cNvPr>
          <p:cNvSpPr>
            <a:spLocks noGrp="1"/>
          </p:cNvSpPr>
          <p:nvPr>
            <p:ph type="body" sz="quarter" idx="17"/>
          </p:nvPr>
        </p:nvSpPr>
        <p:spPr>
          <a:xfrm>
            <a:off x="338400" y="1767600"/>
            <a:ext cx="558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Text Placeholder 9">
            <a:extLst>
              <a:ext uri="{FF2B5EF4-FFF2-40B4-BE49-F238E27FC236}">
                <a16:creationId xmlns:a16="http://schemas.microsoft.com/office/drawing/2014/main" id="{68913FF3-5E8B-41AA-94A1-F4AA28FA516F}"/>
              </a:ext>
            </a:extLst>
          </p:cNvPr>
          <p:cNvSpPr>
            <a:spLocks noGrp="1"/>
          </p:cNvSpPr>
          <p:nvPr>
            <p:ph type="body" sz="quarter" idx="18"/>
          </p:nvPr>
        </p:nvSpPr>
        <p:spPr>
          <a:xfrm>
            <a:off x="6276975" y="1767600"/>
            <a:ext cx="5580000" cy="431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64719E76-BEDC-463C-9517-95BA815CD6B2}"/>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1BF4C524-AF94-4A80-8063-8388F54DC77B}"/>
              </a:ext>
            </a:extLst>
          </p:cNvPr>
          <p:cNvSpPr>
            <a:spLocks noGrp="1"/>
          </p:cNvSpPr>
          <p:nvPr>
            <p:ph type="ftr" sz="quarter" idx="19"/>
          </p:nvPr>
        </p:nvSpPr>
        <p:spPr/>
        <p:txBody>
          <a:bodyPr/>
          <a:lstStyle/>
          <a:p>
            <a:r>
              <a:rPr lang="en-AU" dirty="0"/>
              <a:t>Copyright © 2019 Accenture. All rights reserved.</a:t>
            </a:r>
          </a:p>
        </p:txBody>
      </p:sp>
      <p:sp>
        <p:nvSpPr>
          <p:cNvPr id="11" name="Slide Number Placeholder 10">
            <a:extLst>
              <a:ext uri="{FF2B5EF4-FFF2-40B4-BE49-F238E27FC236}">
                <a16:creationId xmlns:a16="http://schemas.microsoft.com/office/drawing/2014/main" id="{7492DDDE-BB5A-4195-9F3F-CE3CFFE16511}"/>
              </a:ext>
            </a:extLst>
          </p:cNvPr>
          <p:cNvSpPr>
            <a:spLocks noGrp="1"/>
          </p:cNvSpPr>
          <p:nvPr>
            <p:ph type="sldNum" sz="quarter" idx="2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116567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Cover_AAI">
    <p:spTree>
      <p:nvGrpSpPr>
        <p:cNvPr id="1" name=""/>
        <p:cNvGrpSpPr/>
        <p:nvPr/>
      </p:nvGrpSpPr>
      <p:grpSpPr>
        <a:xfrm>
          <a:off x="0" y="0"/>
          <a:ext cx="0" cy="0"/>
          <a:chOff x="0" y="0"/>
          <a:chExt cx="0" cy="0"/>
        </a:xfrm>
      </p:grpSpPr>
      <p:pic>
        <p:nvPicPr>
          <p:cNvPr id="252" name="Acc_Digital_GTS_Dimensional">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75617" y="1325500"/>
            <a:ext cx="4309621" cy="4525102"/>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6"/>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7"/>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9"/>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0"/>
          <a:stretch>
            <a:fillRect/>
          </a:stretch>
        </p:blipFill>
        <p:spPr>
          <a:xfrm>
            <a:off x="7751739" y="374650"/>
            <a:ext cx="1663200" cy="445738"/>
          </a:xfrm>
          <a:prstGeom prst="rect">
            <a:avLst/>
          </a:prstGeom>
        </p:spPr>
      </p:pic>
      <p:pic>
        <p:nvPicPr>
          <p:cNvPr id="16" name="Acc_Applied_Intell_Wordmark_BLK Colour Positive">
            <a:extLst>
              <a:ext uri="{FF2B5EF4-FFF2-40B4-BE49-F238E27FC236}">
                <a16:creationId xmlns:a16="http://schemas.microsoft.com/office/drawing/2014/main" id="{DD70FCEB-3987-4187-BBE9-1EC58B70EF76}"/>
              </a:ext>
            </a:extLst>
          </p:cNvPr>
          <p:cNvPicPr>
            <a:picLocks noChangeAspect="1"/>
          </p:cNvPicPr>
          <p:nvPr userDrawn="1"/>
        </p:nvPicPr>
        <p:blipFill>
          <a:blip r:embed="rId11"/>
          <a:stretch>
            <a:fillRect/>
          </a:stretch>
        </p:blipFill>
        <p:spPr>
          <a:xfrm>
            <a:off x="1461439" y="716491"/>
            <a:ext cx="4885196" cy="347826"/>
          </a:xfrm>
          <a:prstGeom prst="rect">
            <a:avLst/>
          </a:prstGeom>
        </p:spPr>
      </p:pic>
      <p:sp>
        <p:nvSpPr>
          <p:cNvPr id="18" name="Subtitle (3rd Level)">
            <a:extLst>
              <a:ext uri="{FF2B5EF4-FFF2-40B4-BE49-F238E27FC236}">
                <a16:creationId xmlns:a16="http://schemas.microsoft.com/office/drawing/2014/main" id="{0C2B81EA-135C-422A-98D3-161C6DFFBD16}"/>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19" name="Long Subline">
            <a:extLst>
              <a:ext uri="{FF2B5EF4-FFF2-40B4-BE49-F238E27FC236}">
                <a16:creationId xmlns:a16="http://schemas.microsoft.com/office/drawing/2014/main" id="{C96C47DE-A3E5-48FF-AB1F-A97B04A58D9A}"/>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0" name="MasterTitle">
            <a:extLst>
              <a:ext uri="{FF2B5EF4-FFF2-40B4-BE49-F238E27FC236}">
                <a16:creationId xmlns:a16="http://schemas.microsoft.com/office/drawing/2014/main" id="{6AD8816D-567D-40E6-AC54-73465BA32FDB}"/>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40481149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s w/ Subtitl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4C416D66-6B95-48F7-9FB0-B95BAD09C35F}"/>
              </a:ext>
            </a:extLst>
          </p:cNvPr>
          <p:cNvSpPr>
            <a:spLocks noGrp="1"/>
          </p:cNvSpPr>
          <p:nvPr>
            <p:ph type="body" sz="quarter" idx="36" hasCustomPrompt="1"/>
          </p:nvPr>
        </p:nvSpPr>
        <p:spPr>
          <a:xfrm>
            <a:off x="3343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6D591809-FBD2-4002-800C-B479F8DF6C26}"/>
              </a:ext>
            </a:extLst>
          </p:cNvPr>
          <p:cNvSpPr>
            <a:spLocks noGrp="1"/>
          </p:cNvSpPr>
          <p:nvPr>
            <p:ph type="body" sz="quarter" idx="37"/>
          </p:nvPr>
        </p:nvSpPr>
        <p:spPr>
          <a:xfrm>
            <a:off x="338400" y="1768475"/>
            <a:ext cx="558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10">
            <a:extLst>
              <a:ext uri="{FF2B5EF4-FFF2-40B4-BE49-F238E27FC236}">
                <a16:creationId xmlns:a16="http://schemas.microsoft.com/office/drawing/2014/main" id="{F01527E2-5E08-409E-A34A-135B8A194FB4}"/>
              </a:ext>
            </a:extLst>
          </p:cNvPr>
          <p:cNvSpPr>
            <a:spLocks noGrp="1"/>
          </p:cNvSpPr>
          <p:nvPr>
            <p:ph type="body" sz="quarter" idx="38"/>
          </p:nvPr>
        </p:nvSpPr>
        <p:spPr>
          <a:xfrm>
            <a:off x="6276975" y="1768475"/>
            <a:ext cx="558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CDF3894F-D32A-461A-8F9F-91F1FA677EC8}"/>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E662AF41-A6DE-440F-A16E-393495629E00}"/>
              </a:ext>
            </a:extLst>
          </p:cNvPr>
          <p:cNvSpPr>
            <a:spLocks noGrp="1"/>
          </p:cNvSpPr>
          <p:nvPr>
            <p:ph type="ftr" sz="quarter" idx="39"/>
          </p:nvPr>
        </p:nvSpPr>
        <p:spPr/>
        <p:txBody>
          <a:bodyPr/>
          <a:lstStyle/>
          <a:p>
            <a:r>
              <a:rPr lang="en-AU" dirty="0"/>
              <a:t>Copyright © 2019 Accenture. All rights reserved.</a:t>
            </a:r>
          </a:p>
        </p:txBody>
      </p:sp>
      <p:sp>
        <p:nvSpPr>
          <p:cNvPr id="10" name="Slide Number Placeholder 9">
            <a:extLst>
              <a:ext uri="{FF2B5EF4-FFF2-40B4-BE49-F238E27FC236}">
                <a16:creationId xmlns:a16="http://schemas.microsoft.com/office/drawing/2014/main" id="{022822F4-B8E6-4CF8-9758-6A830A2BDB49}"/>
              </a:ext>
            </a:extLst>
          </p:cNvPr>
          <p:cNvSpPr>
            <a:spLocks noGrp="1"/>
          </p:cNvSpPr>
          <p:nvPr>
            <p:ph type="sldNum" sz="quarter" idx="4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263476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DF5F7E-7617-43D2-B152-68B0836A97F3}"/>
              </a:ext>
            </a:extLst>
          </p:cNvPr>
          <p:cNvSpPr>
            <a:spLocks noGrp="1"/>
          </p:cNvSpPr>
          <p:nvPr>
            <p:ph type="body" sz="quarter" idx="18"/>
          </p:nvPr>
        </p:nvSpPr>
        <p:spPr>
          <a:xfrm>
            <a:off x="338400"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8">
            <a:extLst>
              <a:ext uri="{FF2B5EF4-FFF2-40B4-BE49-F238E27FC236}">
                <a16:creationId xmlns:a16="http://schemas.microsoft.com/office/drawing/2014/main" id="{0EDA8E03-1102-4085-98C9-F9B61291BEE1}"/>
              </a:ext>
            </a:extLst>
          </p:cNvPr>
          <p:cNvSpPr>
            <a:spLocks noGrp="1"/>
          </p:cNvSpPr>
          <p:nvPr>
            <p:ph type="body" sz="quarter" idx="19"/>
          </p:nvPr>
        </p:nvSpPr>
        <p:spPr>
          <a:xfrm>
            <a:off x="4295206"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12">
            <a:extLst>
              <a:ext uri="{FF2B5EF4-FFF2-40B4-BE49-F238E27FC236}">
                <a16:creationId xmlns:a16="http://schemas.microsoft.com/office/drawing/2014/main" id="{951F0277-50C4-4538-A470-D74334281397}"/>
              </a:ext>
            </a:extLst>
          </p:cNvPr>
          <p:cNvSpPr>
            <a:spLocks noGrp="1"/>
          </p:cNvSpPr>
          <p:nvPr>
            <p:ph type="body" sz="quarter" idx="20"/>
          </p:nvPr>
        </p:nvSpPr>
        <p:spPr>
          <a:xfrm>
            <a:off x="8253863"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3E378713-D495-46EE-AB11-18653C8646C3}"/>
              </a:ext>
            </a:extLst>
          </p:cNvPr>
          <p:cNvSpPr>
            <a:spLocks noGrp="1"/>
          </p:cNvSpPr>
          <p:nvPr>
            <p:ph type="title"/>
          </p:nvPr>
        </p:nvSpPr>
        <p:spPr/>
        <p:txBody>
          <a:bodyPr/>
          <a:lstStyle/>
          <a:p>
            <a:r>
              <a:rPr lang="en-US"/>
              <a:t>Click to edit Master title style</a:t>
            </a:r>
            <a:endParaRPr lang="en-AU" dirty="0"/>
          </a:p>
        </p:txBody>
      </p:sp>
      <p:sp>
        <p:nvSpPr>
          <p:cNvPr id="8" name="Footer Placeholder 7">
            <a:extLst>
              <a:ext uri="{FF2B5EF4-FFF2-40B4-BE49-F238E27FC236}">
                <a16:creationId xmlns:a16="http://schemas.microsoft.com/office/drawing/2014/main" id="{E5E50A37-58B2-4C46-9EA5-96A8D4328EB2}"/>
              </a:ext>
            </a:extLst>
          </p:cNvPr>
          <p:cNvSpPr>
            <a:spLocks noGrp="1"/>
          </p:cNvSpPr>
          <p:nvPr>
            <p:ph type="ftr" sz="quarter" idx="21"/>
          </p:nvPr>
        </p:nvSpPr>
        <p:spPr/>
        <p:txBody>
          <a:bodyPr/>
          <a:lstStyle/>
          <a:p>
            <a:r>
              <a:rPr lang="en-AU" dirty="0"/>
              <a:t>Copyright © 2019 Accenture. All rights reserved.</a:t>
            </a:r>
          </a:p>
        </p:txBody>
      </p:sp>
      <p:sp>
        <p:nvSpPr>
          <p:cNvPr id="10" name="Slide Number Placeholder 9">
            <a:extLst>
              <a:ext uri="{FF2B5EF4-FFF2-40B4-BE49-F238E27FC236}">
                <a16:creationId xmlns:a16="http://schemas.microsoft.com/office/drawing/2014/main" id="{2E76689C-307C-47E7-B47E-FC97081C34C0}"/>
              </a:ext>
            </a:extLst>
          </p:cNvPr>
          <p:cNvSpPr>
            <a:spLocks noGrp="1"/>
          </p:cNvSpPr>
          <p:nvPr>
            <p:ph type="sldNum" sz="quarter" idx="22"/>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6054599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s w/ Subtitle">
    <p:spTree>
      <p:nvGrpSpPr>
        <p:cNvPr id="1" name=""/>
        <p:cNvGrpSpPr/>
        <p:nvPr/>
      </p:nvGrpSpPr>
      <p:grpSpPr>
        <a:xfrm>
          <a:off x="0" y="0"/>
          <a:ext cx="0" cy="0"/>
          <a:chOff x="0" y="0"/>
          <a:chExt cx="0" cy="0"/>
        </a:xfrm>
      </p:grpSpPr>
      <p:sp>
        <p:nvSpPr>
          <p:cNvPr id="8" name="Subtitle">
            <a:extLst>
              <a:ext uri="{FF2B5EF4-FFF2-40B4-BE49-F238E27FC236}">
                <a16:creationId xmlns:a16="http://schemas.microsoft.com/office/drawing/2014/main" id="{71927D01-A3FF-4204-B5DF-4AE350A462FB}"/>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2961336A-DB63-44D5-9F70-939E9EAA3284}"/>
              </a:ext>
            </a:extLst>
          </p:cNvPr>
          <p:cNvSpPr>
            <a:spLocks noGrp="1"/>
          </p:cNvSpPr>
          <p:nvPr>
            <p:ph type="body" sz="quarter" idx="37"/>
          </p:nvPr>
        </p:nvSpPr>
        <p:spPr>
          <a:xfrm>
            <a:off x="338400"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1CA02F35-EE56-4849-A21F-FE8FB47E072A}"/>
              </a:ext>
            </a:extLst>
          </p:cNvPr>
          <p:cNvSpPr>
            <a:spLocks noGrp="1"/>
          </p:cNvSpPr>
          <p:nvPr>
            <p:ph type="body" sz="quarter" idx="38"/>
          </p:nvPr>
        </p:nvSpPr>
        <p:spPr>
          <a:xfrm>
            <a:off x="4295206"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F34A3A8E-78C1-429B-81CB-462EB30FE36C}"/>
              </a:ext>
            </a:extLst>
          </p:cNvPr>
          <p:cNvSpPr>
            <a:spLocks noGrp="1"/>
          </p:cNvSpPr>
          <p:nvPr>
            <p:ph type="body" sz="quarter" idx="39"/>
          </p:nvPr>
        </p:nvSpPr>
        <p:spPr>
          <a:xfrm>
            <a:off x="8253863" y="1767600"/>
            <a:ext cx="360000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947E6781-E937-4452-AD98-B8390446E228}"/>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9A796FBB-EF97-413E-8F88-AFEB1B667072}"/>
              </a:ext>
            </a:extLst>
          </p:cNvPr>
          <p:cNvSpPr>
            <a:spLocks noGrp="1"/>
          </p:cNvSpPr>
          <p:nvPr>
            <p:ph type="ftr" sz="quarter" idx="40"/>
          </p:nvPr>
        </p:nvSpPr>
        <p:spPr/>
        <p:txBody>
          <a:bodyPr/>
          <a:lstStyle/>
          <a:p>
            <a:r>
              <a:rPr lang="en-AU" dirty="0"/>
              <a:t>Copyright © 2019 Accenture. All rights reserved.</a:t>
            </a:r>
          </a:p>
        </p:txBody>
      </p:sp>
      <p:sp>
        <p:nvSpPr>
          <p:cNvPr id="10" name="Slide Number Placeholder 9">
            <a:extLst>
              <a:ext uri="{FF2B5EF4-FFF2-40B4-BE49-F238E27FC236}">
                <a16:creationId xmlns:a16="http://schemas.microsoft.com/office/drawing/2014/main" id="{36A87F1D-8649-4B7C-8B0E-FFBCD0846A80}"/>
              </a:ext>
            </a:extLst>
          </p:cNvPr>
          <p:cNvSpPr>
            <a:spLocks noGrp="1"/>
          </p:cNvSpPr>
          <p:nvPr>
            <p:ph type="sldNum" sz="quarter" idx="41"/>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419592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BCCC7A-68E4-4E03-92B9-2F16859B8F1A}"/>
              </a:ext>
            </a:extLst>
          </p:cNvPr>
          <p:cNvSpPr>
            <a:spLocks noGrp="1"/>
          </p:cNvSpPr>
          <p:nvPr>
            <p:ph type="body" sz="quarter" idx="20"/>
          </p:nvPr>
        </p:nvSpPr>
        <p:spPr>
          <a:xfrm>
            <a:off x="338400"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1">
            <a:extLst>
              <a:ext uri="{FF2B5EF4-FFF2-40B4-BE49-F238E27FC236}">
                <a16:creationId xmlns:a16="http://schemas.microsoft.com/office/drawing/2014/main" id="{91817992-8025-44C1-9430-783EF1712E91}"/>
              </a:ext>
            </a:extLst>
          </p:cNvPr>
          <p:cNvSpPr>
            <a:spLocks noGrp="1"/>
          </p:cNvSpPr>
          <p:nvPr>
            <p:ph type="body" sz="quarter" idx="21"/>
          </p:nvPr>
        </p:nvSpPr>
        <p:spPr>
          <a:xfrm>
            <a:off x="3305704"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4" name="Text Placeholder 13">
            <a:extLst>
              <a:ext uri="{FF2B5EF4-FFF2-40B4-BE49-F238E27FC236}">
                <a16:creationId xmlns:a16="http://schemas.microsoft.com/office/drawing/2014/main" id="{C138640E-65FD-4FA0-9E03-7B0A3EF3DD95}"/>
              </a:ext>
            </a:extLst>
          </p:cNvPr>
          <p:cNvSpPr>
            <a:spLocks noGrp="1"/>
          </p:cNvSpPr>
          <p:nvPr>
            <p:ph type="body" sz="quarter" idx="22"/>
          </p:nvPr>
        </p:nvSpPr>
        <p:spPr>
          <a:xfrm>
            <a:off x="6274858"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6" name="Text Placeholder 15">
            <a:extLst>
              <a:ext uri="{FF2B5EF4-FFF2-40B4-BE49-F238E27FC236}">
                <a16:creationId xmlns:a16="http://schemas.microsoft.com/office/drawing/2014/main" id="{5513F801-D534-4721-9EA9-2FC967CD43EB}"/>
              </a:ext>
            </a:extLst>
          </p:cNvPr>
          <p:cNvSpPr>
            <a:spLocks noGrp="1"/>
          </p:cNvSpPr>
          <p:nvPr>
            <p:ph type="body" sz="quarter" idx="23"/>
          </p:nvPr>
        </p:nvSpPr>
        <p:spPr>
          <a:xfrm>
            <a:off x="9244013" y="1768474"/>
            <a:ext cx="2610000" cy="42903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C709D63F-1F3A-43D6-B8F8-DF18D19DD45D}"/>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5539AEBB-8BA2-4290-8748-3DCE393547C2}"/>
              </a:ext>
            </a:extLst>
          </p:cNvPr>
          <p:cNvSpPr>
            <a:spLocks noGrp="1"/>
          </p:cNvSpPr>
          <p:nvPr>
            <p:ph type="ftr" sz="quarter" idx="24"/>
          </p:nvPr>
        </p:nvSpPr>
        <p:spPr/>
        <p:txBody>
          <a:bodyPr/>
          <a:lstStyle/>
          <a:p>
            <a:r>
              <a:rPr lang="en-AU" dirty="0"/>
              <a:t>Copyright © 2019 Accenture. All rights reserved.</a:t>
            </a:r>
          </a:p>
        </p:txBody>
      </p:sp>
      <p:sp>
        <p:nvSpPr>
          <p:cNvPr id="9" name="Slide Number Placeholder 8">
            <a:extLst>
              <a:ext uri="{FF2B5EF4-FFF2-40B4-BE49-F238E27FC236}">
                <a16:creationId xmlns:a16="http://schemas.microsoft.com/office/drawing/2014/main" id="{60940125-B1DC-4A1C-84EA-4B997D9AF690}"/>
              </a:ext>
            </a:extLst>
          </p:cNvPr>
          <p:cNvSpPr>
            <a:spLocks noGrp="1"/>
          </p:cNvSpPr>
          <p:nvPr>
            <p:ph type="sldNum" sz="quarter" idx="25"/>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349100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s w/ Subtitle">
    <p:spTree>
      <p:nvGrpSpPr>
        <p:cNvPr id="1" name=""/>
        <p:cNvGrpSpPr/>
        <p:nvPr/>
      </p:nvGrpSpPr>
      <p:grpSpPr>
        <a:xfrm>
          <a:off x="0" y="0"/>
          <a:ext cx="0" cy="0"/>
          <a:chOff x="0" y="0"/>
          <a:chExt cx="0" cy="0"/>
        </a:xfrm>
      </p:grpSpPr>
      <p:sp>
        <p:nvSpPr>
          <p:cNvPr id="12" name="Subtitle">
            <a:extLst>
              <a:ext uri="{FF2B5EF4-FFF2-40B4-BE49-F238E27FC236}">
                <a16:creationId xmlns:a16="http://schemas.microsoft.com/office/drawing/2014/main" id="{09EF6935-AFD7-46C0-B8DC-F4109159682D}"/>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A2F4F5BF-4E2E-4D86-B75C-35937637B61F}"/>
              </a:ext>
            </a:extLst>
          </p:cNvPr>
          <p:cNvSpPr>
            <a:spLocks noGrp="1"/>
          </p:cNvSpPr>
          <p:nvPr>
            <p:ph type="body" sz="quarter" idx="37"/>
          </p:nvPr>
        </p:nvSpPr>
        <p:spPr>
          <a:xfrm>
            <a:off x="338400"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12">
            <a:extLst>
              <a:ext uri="{FF2B5EF4-FFF2-40B4-BE49-F238E27FC236}">
                <a16:creationId xmlns:a16="http://schemas.microsoft.com/office/drawing/2014/main" id="{CBBBC69B-9A11-44B1-A28B-C16CE648CAE0}"/>
              </a:ext>
            </a:extLst>
          </p:cNvPr>
          <p:cNvSpPr>
            <a:spLocks noGrp="1"/>
          </p:cNvSpPr>
          <p:nvPr>
            <p:ph type="body" sz="quarter" idx="38"/>
          </p:nvPr>
        </p:nvSpPr>
        <p:spPr>
          <a:xfrm>
            <a:off x="3304646"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5" name="Text Placeholder 14">
            <a:extLst>
              <a:ext uri="{FF2B5EF4-FFF2-40B4-BE49-F238E27FC236}">
                <a16:creationId xmlns:a16="http://schemas.microsoft.com/office/drawing/2014/main" id="{D7D24D54-FB3A-4E7C-A46D-CDA62FD434CF}"/>
              </a:ext>
            </a:extLst>
          </p:cNvPr>
          <p:cNvSpPr>
            <a:spLocks noGrp="1"/>
          </p:cNvSpPr>
          <p:nvPr>
            <p:ph type="body" sz="quarter" idx="39"/>
          </p:nvPr>
        </p:nvSpPr>
        <p:spPr>
          <a:xfrm>
            <a:off x="6274329"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Text Placeholder 16">
            <a:extLst>
              <a:ext uri="{FF2B5EF4-FFF2-40B4-BE49-F238E27FC236}">
                <a16:creationId xmlns:a16="http://schemas.microsoft.com/office/drawing/2014/main" id="{22956896-6D0F-409C-B6B8-FF6CA16AFD1D}"/>
              </a:ext>
            </a:extLst>
          </p:cNvPr>
          <p:cNvSpPr>
            <a:spLocks noGrp="1"/>
          </p:cNvSpPr>
          <p:nvPr>
            <p:ph type="body" sz="quarter" idx="40"/>
          </p:nvPr>
        </p:nvSpPr>
        <p:spPr>
          <a:xfrm>
            <a:off x="9244013" y="1768475"/>
            <a:ext cx="2610000" cy="42884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68E71F09-8572-41E0-BD00-542A07734DB1}"/>
              </a:ext>
            </a:extLst>
          </p:cNvPr>
          <p:cNvSpPr>
            <a:spLocks noGrp="1"/>
          </p:cNvSpPr>
          <p:nvPr>
            <p:ph type="title"/>
          </p:nvPr>
        </p:nvSpPr>
        <p:spPr/>
        <p:txBody>
          <a:bodyPr/>
          <a:lstStyle/>
          <a:p>
            <a:r>
              <a:rPr lang="en-US"/>
              <a:t>Click to edit Master title style</a:t>
            </a:r>
            <a:endParaRPr lang="en-AU"/>
          </a:p>
        </p:txBody>
      </p:sp>
      <p:sp>
        <p:nvSpPr>
          <p:cNvPr id="8" name="Footer Placeholder 7">
            <a:extLst>
              <a:ext uri="{FF2B5EF4-FFF2-40B4-BE49-F238E27FC236}">
                <a16:creationId xmlns:a16="http://schemas.microsoft.com/office/drawing/2014/main" id="{AFB31E44-D141-421B-93F1-405254FA9264}"/>
              </a:ext>
            </a:extLst>
          </p:cNvPr>
          <p:cNvSpPr>
            <a:spLocks noGrp="1"/>
          </p:cNvSpPr>
          <p:nvPr>
            <p:ph type="ftr" sz="quarter" idx="41"/>
          </p:nvPr>
        </p:nvSpPr>
        <p:spPr/>
        <p:txBody>
          <a:bodyPr/>
          <a:lstStyle/>
          <a:p>
            <a:r>
              <a:rPr lang="en-AU" dirty="0"/>
              <a:t>Copyright © 2019 Accenture. All rights reserved.</a:t>
            </a:r>
          </a:p>
        </p:txBody>
      </p:sp>
      <p:sp>
        <p:nvSpPr>
          <p:cNvPr id="9" name="Slide Number Placeholder 8">
            <a:extLst>
              <a:ext uri="{FF2B5EF4-FFF2-40B4-BE49-F238E27FC236}">
                <a16:creationId xmlns:a16="http://schemas.microsoft.com/office/drawing/2014/main" id="{703C39CA-D8D6-4334-8D3A-44E288D150F2}"/>
              </a:ext>
            </a:extLst>
          </p:cNvPr>
          <p:cNvSpPr>
            <a:spLocks noGrp="1"/>
          </p:cNvSpPr>
          <p:nvPr>
            <p:ph type="sldNum" sz="quarter" idx="42"/>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24596437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mp; content (chart, pictur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A74989-BEF5-42BA-A4DD-05E4DC35E650}"/>
              </a:ext>
            </a:extLst>
          </p:cNvPr>
          <p:cNvSpPr>
            <a:spLocks noGrp="1"/>
          </p:cNvSpPr>
          <p:nvPr>
            <p:ph type="body" sz="quarter" idx="21"/>
          </p:nvPr>
        </p:nvSpPr>
        <p:spPr>
          <a:xfrm>
            <a:off x="338400" y="1767600"/>
            <a:ext cx="409575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7">
            <a:extLst>
              <a:ext uri="{FF2B5EF4-FFF2-40B4-BE49-F238E27FC236}">
                <a16:creationId xmlns:a16="http://schemas.microsoft.com/office/drawing/2014/main" id="{E15866A6-5FB6-4879-B190-D941386C0FD9}"/>
              </a:ext>
            </a:extLst>
          </p:cNvPr>
          <p:cNvSpPr>
            <a:spLocks noGrp="1"/>
          </p:cNvSpPr>
          <p:nvPr>
            <p:ph sz="quarter" idx="22"/>
          </p:nvPr>
        </p:nvSpPr>
        <p:spPr>
          <a:xfrm>
            <a:off x="4791075" y="1767600"/>
            <a:ext cx="7070725" cy="42926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3A1C9CC4-B2BA-4102-9EEB-D7E285B47863}"/>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719D54EB-CADD-42A3-BBC1-D1CFE5934999}"/>
              </a:ext>
            </a:extLst>
          </p:cNvPr>
          <p:cNvSpPr>
            <a:spLocks noGrp="1"/>
          </p:cNvSpPr>
          <p:nvPr>
            <p:ph type="ftr" sz="quarter" idx="23"/>
          </p:nvPr>
        </p:nvSpPr>
        <p:spPr/>
        <p:txBody>
          <a:bodyPr/>
          <a:lstStyle/>
          <a:p>
            <a:r>
              <a:rPr lang="en-AU" dirty="0"/>
              <a:t>Copyright © 2019 Accenture. All rights reserved.</a:t>
            </a:r>
          </a:p>
        </p:txBody>
      </p:sp>
      <p:sp>
        <p:nvSpPr>
          <p:cNvPr id="10" name="Slide Number Placeholder 9">
            <a:extLst>
              <a:ext uri="{FF2B5EF4-FFF2-40B4-BE49-F238E27FC236}">
                <a16:creationId xmlns:a16="http://schemas.microsoft.com/office/drawing/2014/main" id="{922603A8-8037-46E2-A571-F0BF43FF0FD3}"/>
              </a:ext>
            </a:extLst>
          </p:cNvPr>
          <p:cNvSpPr>
            <a:spLocks noGrp="1"/>
          </p:cNvSpPr>
          <p:nvPr>
            <p:ph type="sldNum" sz="quarter" idx="24"/>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2522245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py &amp; content (chart, picture)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3AF63B48-9B81-462E-A24C-7037069CBAF0}"/>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ext Placeholder 2">
            <a:extLst>
              <a:ext uri="{FF2B5EF4-FFF2-40B4-BE49-F238E27FC236}">
                <a16:creationId xmlns:a16="http://schemas.microsoft.com/office/drawing/2014/main" id="{B39FA043-6343-4D03-814F-5850BF226E9E}"/>
              </a:ext>
            </a:extLst>
          </p:cNvPr>
          <p:cNvSpPr>
            <a:spLocks noGrp="1"/>
          </p:cNvSpPr>
          <p:nvPr>
            <p:ph type="body" sz="quarter" idx="37"/>
          </p:nvPr>
        </p:nvSpPr>
        <p:spPr>
          <a:xfrm>
            <a:off x="338400" y="1767600"/>
            <a:ext cx="4095750"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0" name="Content Placeholder 9">
            <a:extLst>
              <a:ext uri="{FF2B5EF4-FFF2-40B4-BE49-F238E27FC236}">
                <a16:creationId xmlns:a16="http://schemas.microsoft.com/office/drawing/2014/main" id="{7CD48AF5-9262-4894-95BB-043B9ECC4D65}"/>
              </a:ext>
            </a:extLst>
          </p:cNvPr>
          <p:cNvSpPr>
            <a:spLocks noGrp="1"/>
          </p:cNvSpPr>
          <p:nvPr>
            <p:ph sz="quarter" idx="38"/>
          </p:nvPr>
        </p:nvSpPr>
        <p:spPr>
          <a:xfrm>
            <a:off x="4791075" y="1767600"/>
            <a:ext cx="7070725" cy="429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2" name="Title 1">
            <a:extLst>
              <a:ext uri="{FF2B5EF4-FFF2-40B4-BE49-F238E27FC236}">
                <a16:creationId xmlns:a16="http://schemas.microsoft.com/office/drawing/2014/main" id="{85F85D90-5D5F-4A12-B996-AA758A7B5DD2}"/>
              </a:ext>
            </a:extLst>
          </p:cNvPr>
          <p:cNvSpPr>
            <a:spLocks noGrp="1"/>
          </p:cNvSpPr>
          <p:nvPr>
            <p:ph type="title"/>
          </p:nvPr>
        </p:nvSpPr>
        <p:spPr/>
        <p:txBody>
          <a:bodyPr/>
          <a:lstStyle/>
          <a:p>
            <a:r>
              <a:rPr lang="en-US"/>
              <a:t>Click to edit Master title style</a:t>
            </a:r>
            <a:endParaRPr lang="en-AU"/>
          </a:p>
        </p:txBody>
      </p:sp>
      <p:sp>
        <p:nvSpPr>
          <p:cNvPr id="9" name="Footer Placeholder 8">
            <a:extLst>
              <a:ext uri="{FF2B5EF4-FFF2-40B4-BE49-F238E27FC236}">
                <a16:creationId xmlns:a16="http://schemas.microsoft.com/office/drawing/2014/main" id="{17DA509D-0406-4B0C-8BC4-705FCD33420F}"/>
              </a:ext>
            </a:extLst>
          </p:cNvPr>
          <p:cNvSpPr>
            <a:spLocks noGrp="1"/>
          </p:cNvSpPr>
          <p:nvPr>
            <p:ph type="ftr" sz="quarter" idx="39"/>
          </p:nvPr>
        </p:nvSpPr>
        <p:spPr/>
        <p:txBody>
          <a:bodyPr/>
          <a:lstStyle/>
          <a:p>
            <a:r>
              <a:rPr lang="en-AU" dirty="0"/>
              <a:t>Copyright © 2019 Accenture. All rights reserved.</a:t>
            </a:r>
          </a:p>
        </p:txBody>
      </p:sp>
      <p:sp>
        <p:nvSpPr>
          <p:cNvPr id="11" name="Slide Number Placeholder 10">
            <a:extLst>
              <a:ext uri="{FF2B5EF4-FFF2-40B4-BE49-F238E27FC236}">
                <a16:creationId xmlns:a16="http://schemas.microsoft.com/office/drawing/2014/main" id="{2EFDAAB1-E37F-4D77-B44A-9C59D3AA4E52}"/>
              </a:ext>
            </a:extLst>
          </p:cNvPr>
          <p:cNvSpPr>
            <a:spLocks noGrp="1"/>
          </p:cNvSpPr>
          <p:nvPr>
            <p:ph type="sldNum" sz="quarter" idx="40"/>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42819556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0826-A7D7-4F3F-ACE9-2F388BD096D0}"/>
              </a:ext>
            </a:extLst>
          </p:cNvPr>
          <p:cNvSpPr>
            <a:spLocks noGrp="1"/>
          </p:cNvSpPr>
          <p:nvPr>
            <p:ph type="title"/>
          </p:nvPr>
        </p:nvSpPr>
        <p:spPr/>
        <p:txBody>
          <a:bodyPr/>
          <a:lstStyle/>
          <a:p>
            <a:r>
              <a:rPr lang="en-US"/>
              <a:t>Click to edit Master title style</a:t>
            </a:r>
            <a:endParaRPr lang="en-AU"/>
          </a:p>
        </p:txBody>
      </p:sp>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p>
            <a:r>
              <a:rPr lang="en-AU" dirty="0"/>
              <a:t>Copyright © 2019 Accenture. All rights reserved.</a:t>
            </a:r>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20768463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80826-A7D7-4F3F-ACE9-2F388BD096D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AU"/>
          </a:p>
        </p:txBody>
      </p:sp>
      <p:sp>
        <p:nvSpPr>
          <p:cNvPr id="7" name="Footer Placeholder 6">
            <a:extLst>
              <a:ext uri="{FF2B5EF4-FFF2-40B4-BE49-F238E27FC236}">
                <a16:creationId xmlns:a16="http://schemas.microsoft.com/office/drawing/2014/main" id="{CAFF5546-AE35-4C7F-AF06-30931F8FFF15}"/>
              </a:ext>
            </a:extLst>
          </p:cNvPr>
          <p:cNvSpPr>
            <a:spLocks noGrp="1"/>
          </p:cNvSpPr>
          <p:nvPr>
            <p:ph type="ftr" sz="quarter" idx="10"/>
          </p:nvPr>
        </p:nvSpPr>
        <p:spPr/>
        <p:txBody>
          <a:bodyPr/>
          <a:lstStyle>
            <a:lvl1pPr>
              <a:defRPr>
                <a:solidFill>
                  <a:schemeClr val="bg1">
                    <a:alpha val="50000"/>
                  </a:schemeClr>
                </a:solidFill>
              </a:defRPr>
            </a:lvl1pPr>
          </a:lstStyle>
          <a:p>
            <a:r>
              <a:rPr lang="en-AU"/>
              <a:t>Copyright © 2019 Accenture. All rights reserved.</a:t>
            </a:r>
            <a:endParaRPr lang="en-AU" dirty="0"/>
          </a:p>
        </p:txBody>
      </p:sp>
      <p:sp>
        <p:nvSpPr>
          <p:cNvPr id="8" name="Slide Number Placeholder 7">
            <a:extLst>
              <a:ext uri="{FF2B5EF4-FFF2-40B4-BE49-F238E27FC236}">
                <a16:creationId xmlns:a16="http://schemas.microsoft.com/office/drawing/2014/main" id="{BF61DA7F-EC1D-415C-8A25-1CF5DBF4CF54}"/>
              </a:ext>
            </a:extLst>
          </p:cNvPr>
          <p:cNvSpPr>
            <a:spLocks noGrp="1"/>
          </p:cNvSpPr>
          <p:nvPr>
            <p:ph type="sldNum" sz="quarter" idx="11"/>
          </p:nvPr>
        </p:nvSpPr>
        <p:spPr/>
        <p:txBody>
          <a:bodyPr/>
          <a:lstStyle>
            <a:lvl1pPr>
              <a:defRPr>
                <a:solidFill>
                  <a:schemeClr val="bg1">
                    <a:alpha val="50000"/>
                  </a:schemeClr>
                </a:solidFill>
              </a:defRPr>
            </a:lvl1pPr>
          </a:lstStyle>
          <a:p>
            <a:fld id="{FC1BBE33-A891-48E8-970C-4A8D55F96D53}" type="slidenum">
              <a:rPr lang="en-AU" smtClean="0"/>
              <a:pPr/>
              <a:t>‹#›</a:t>
            </a:fld>
            <a:endParaRPr lang="en-AU"/>
          </a:p>
        </p:txBody>
      </p:sp>
      <p:sp>
        <p:nvSpPr>
          <p:cNvPr id="5" name="Subtitle">
            <a:extLst>
              <a:ext uri="{FF2B5EF4-FFF2-40B4-BE49-F238E27FC236}">
                <a16:creationId xmlns:a16="http://schemas.microsoft.com/office/drawing/2014/main" id="{7D1D24C0-8A12-4E0D-89BF-B291CCDB0915}"/>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bg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Tree>
    <p:extLst>
      <p:ext uri="{BB962C8B-B14F-4D97-AF65-F5344CB8AC3E}">
        <p14:creationId xmlns:p14="http://schemas.microsoft.com/office/powerpoint/2010/main" val="39165336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w/ Subtitle">
    <p:spTree>
      <p:nvGrpSpPr>
        <p:cNvPr id="1" name=""/>
        <p:cNvGrpSpPr/>
        <p:nvPr/>
      </p:nvGrpSpPr>
      <p:grpSpPr>
        <a:xfrm>
          <a:off x="0" y="0"/>
          <a:ext cx="0" cy="0"/>
          <a:chOff x="0" y="0"/>
          <a:chExt cx="0" cy="0"/>
        </a:xfrm>
      </p:grpSpPr>
      <p:sp>
        <p:nvSpPr>
          <p:cNvPr id="7" name="Subtitle">
            <a:extLst>
              <a:ext uri="{FF2B5EF4-FFF2-40B4-BE49-F238E27FC236}">
                <a16:creationId xmlns:a16="http://schemas.microsoft.com/office/drawing/2014/main" id="{ADA27662-0458-48EE-BA0D-FDBA1DD392DA}"/>
              </a:ext>
            </a:extLst>
          </p:cNvPr>
          <p:cNvSpPr>
            <a:spLocks noGrp="1"/>
          </p:cNvSpPr>
          <p:nvPr>
            <p:ph type="body" sz="quarter" idx="36" hasCustomPrompt="1"/>
          </p:nvPr>
        </p:nvSpPr>
        <p:spPr>
          <a:xfrm>
            <a:off x="334800" y="1030425"/>
            <a:ext cx="10027707" cy="453183"/>
          </a:xfrm>
          <a:prstGeom prst="rect">
            <a:avLst/>
          </a:prstGeom>
        </p:spPr>
        <p:txBody>
          <a:bodyPr wrap="square" tIns="14400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2000">
                <a:solidFill>
                  <a:schemeClr val="tx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Insert subtitle here at 20pt, align to the baseline of the title</a:t>
            </a:r>
          </a:p>
        </p:txBody>
      </p:sp>
      <p:sp>
        <p:nvSpPr>
          <p:cNvPr id="3" name="Title 2">
            <a:extLst>
              <a:ext uri="{FF2B5EF4-FFF2-40B4-BE49-F238E27FC236}">
                <a16:creationId xmlns:a16="http://schemas.microsoft.com/office/drawing/2014/main" id="{55E9E677-7C6B-462C-9193-311E902B79DD}"/>
              </a:ext>
            </a:extLst>
          </p:cNvPr>
          <p:cNvSpPr>
            <a:spLocks noGrp="1"/>
          </p:cNvSpPr>
          <p:nvPr>
            <p:ph type="title"/>
          </p:nvPr>
        </p:nvSpPr>
        <p:spPr/>
        <p:txBody>
          <a:bodyPr/>
          <a:lstStyle/>
          <a:p>
            <a:r>
              <a:rPr lang="en-US"/>
              <a:t>Click to edit Master title style</a:t>
            </a:r>
            <a:endParaRPr lang="en-AU" dirty="0"/>
          </a:p>
        </p:txBody>
      </p:sp>
      <p:sp>
        <p:nvSpPr>
          <p:cNvPr id="9" name="Footer Placeholder 8">
            <a:extLst>
              <a:ext uri="{FF2B5EF4-FFF2-40B4-BE49-F238E27FC236}">
                <a16:creationId xmlns:a16="http://schemas.microsoft.com/office/drawing/2014/main" id="{DD274E69-7B69-4385-946C-6FF0B68DB8B5}"/>
              </a:ext>
            </a:extLst>
          </p:cNvPr>
          <p:cNvSpPr>
            <a:spLocks noGrp="1"/>
          </p:cNvSpPr>
          <p:nvPr>
            <p:ph type="ftr" sz="quarter" idx="37"/>
          </p:nvPr>
        </p:nvSpPr>
        <p:spPr/>
        <p:txBody>
          <a:bodyPr/>
          <a:lstStyle/>
          <a:p>
            <a:r>
              <a:rPr lang="en-AU" dirty="0"/>
              <a:t>Copyright © 2019 Accenture. All rights reserved.</a:t>
            </a:r>
          </a:p>
        </p:txBody>
      </p:sp>
      <p:sp>
        <p:nvSpPr>
          <p:cNvPr id="10" name="Slide Number Placeholder 9">
            <a:extLst>
              <a:ext uri="{FF2B5EF4-FFF2-40B4-BE49-F238E27FC236}">
                <a16:creationId xmlns:a16="http://schemas.microsoft.com/office/drawing/2014/main" id="{719E2DBE-8B18-4E2E-AE9F-7700CC37B66E}"/>
              </a:ext>
            </a:extLst>
          </p:cNvPr>
          <p:cNvSpPr>
            <a:spLocks noGrp="1"/>
          </p:cNvSpPr>
          <p:nvPr>
            <p:ph type="sldNum" sz="quarter" idx="38"/>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371952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Cover_Master Bra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1856A7-D3D6-4451-90C3-DD82CB5603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Acc_Digital_GTS_Dimensional">
            <a:extLst>
              <a:ext uri="{FF2B5EF4-FFF2-40B4-BE49-F238E27FC236}">
                <a16:creationId xmlns:a16="http://schemas.microsoft.com/office/drawing/2014/main" id="{93BD90F4-EA79-4EFE-AB2D-30060EE7DA9A}"/>
              </a:ext>
            </a:extLst>
          </p:cNvPr>
          <p:cNvPicPr>
            <a:picLocks noChangeAspect="1"/>
          </p:cNvPicPr>
          <p:nvPr userDrawn="1"/>
        </p:nvPicPr>
        <p:blipFill>
          <a:blip r:embed="rId3"/>
          <a:stretch>
            <a:fillRect/>
          </a:stretch>
        </p:blipFill>
        <p:spPr>
          <a:xfrm>
            <a:off x="4575617" y="1325500"/>
            <a:ext cx="4309621" cy="4525102"/>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sp>
        <p:nvSpPr>
          <p:cNvPr id="23" name="Subtitle (3rd Level)">
            <a:extLst>
              <a:ext uri="{FF2B5EF4-FFF2-40B4-BE49-F238E27FC236}">
                <a16:creationId xmlns:a16="http://schemas.microsoft.com/office/drawing/2014/main" id="{03A58A35-020C-427D-B1BB-3AA03146F4FE}"/>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4" name="Long Subline">
            <a:extLst>
              <a:ext uri="{FF2B5EF4-FFF2-40B4-BE49-F238E27FC236}">
                <a16:creationId xmlns:a16="http://schemas.microsoft.com/office/drawing/2014/main" id="{D271ADC0-D732-47C5-893B-8A0669EEE681}"/>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5" name="MasterTitle">
            <a:extLst>
              <a:ext uri="{FF2B5EF4-FFF2-40B4-BE49-F238E27FC236}">
                <a16:creationId xmlns:a16="http://schemas.microsoft.com/office/drawing/2014/main" id="{71C42D6A-87CA-464F-86F2-1711BDDB50B1}"/>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16" name="Acc_Applied_Intell_Wordmark_BLK Colour Positive">
            <a:extLst>
              <a:ext uri="{FF2B5EF4-FFF2-40B4-BE49-F238E27FC236}">
                <a16:creationId xmlns:a16="http://schemas.microsoft.com/office/drawing/2014/main" id="{B1098182-5756-444F-9383-1459C58AA019}"/>
              </a:ext>
            </a:extLst>
          </p:cNvPr>
          <p:cNvPicPr>
            <a:picLocks noChangeAspect="1"/>
          </p:cNvPicPr>
          <p:nvPr userDrawn="1"/>
        </p:nvPicPr>
        <p:blipFill>
          <a:blip r:embed="rId7">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37920700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FC1DECF-4A5B-46E3-96BE-99BCA85D43AF}"/>
              </a:ext>
            </a:extLst>
          </p:cNvPr>
          <p:cNvSpPr>
            <a:spLocks noGrp="1"/>
          </p:cNvSpPr>
          <p:nvPr>
            <p:ph type="ftr" sz="quarter" idx="10"/>
          </p:nvPr>
        </p:nvSpPr>
        <p:spPr/>
        <p:txBody>
          <a:bodyPr/>
          <a:lstStyle/>
          <a:p>
            <a:r>
              <a:rPr lang="en-AU" dirty="0"/>
              <a:t>Copyright © 2019 Accenture. All rights reserved.</a:t>
            </a:r>
          </a:p>
        </p:txBody>
      </p:sp>
      <p:sp>
        <p:nvSpPr>
          <p:cNvPr id="7" name="Slide Number Placeholder 6">
            <a:extLst>
              <a:ext uri="{FF2B5EF4-FFF2-40B4-BE49-F238E27FC236}">
                <a16:creationId xmlns:a16="http://schemas.microsoft.com/office/drawing/2014/main" id="{484E4A18-7598-494B-AD35-4B65735C10FF}"/>
              </a:ext>
            </a:extLst>
          </p:cNvPr>
          <p:cNvSpPr>
            <a:spLocks noGrp="1"/>
          </p:cNvSpPr>
          <p:nvPr>
            <p:ph type="sldNum" sz="quarter" idx="11"/>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28634549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redentials with outcomees">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48FC084-018E-4E2A-A12F-D444FACD0D65}"/>
              </a:ext>
            </a:extLst>
          </p:cNvPr>
          <p:cNvSpPr>
            <a:spLocks noGrp="1"/>
          </p:cNvSpPr>
          <p:nvPr>
            <p:ph type="body" sz="quarter" idx="43" hasCustomPrompt="1"/>
          </p:nvPr>
        </p:nvSpPr>
        <p:spPr>
          <a:xfrm>
            <a:off x="673274" y="4154849"/>
            <a:ext cx="2106857" cy="1901464"/>
          </a:xfrm>
          <a:solidFill>
            <a:schemeClr val="bg1">
              <a:lumMod val="95000"/>
            </a:schemeClr>
          </a:solidFill>
        </p:spPr>
        <p:txBody>
          <a:bodyPr wrap="square" lIns="108000" tIns="792000" rIns="108000" bIns="216000" rtlCol="0" anchor="t" anchorCtr="0">
            <a:noAutofit/>
          </a:bodyPr>
          <a:lstStyle>
            <a:lvl1pPr>
              <a:lnSpc>
                <a:spcPct val="100000"/>
              </a:lnSpc>
              <a:defRPr lang="en-US" sz="1400" b="0" dirty="0" smtClean="0">
                <a:solidFill>
                  <a:schemeClr val="tx1"/>
                </a:solidFill>
              </a:defRPr>
            </a:lvl1pPr>
            <a:lvl2pPr>
              <a:lnSpc>
                <a:spcPct val="100000"/>
              </a:lnSpc>
              <a:defRPr lang="en-AU" sz="1400" b="0" dirty="0">
                <a:solidFill>
                  <a:schemeClr val="tx1"/>
                </a:solidFill>
              </a:defRPr>
            </a:lvl2pPr>
          </a:lstStyle>
          <a:p>
            <a:pPr lvl="0" defTabSz="913851"/>
            <a:r>
              <a:rPr lang="en-US" dirty="0"/>
              <a:t>Edit Master text styles</a:t>
            </a:r>
          </a:p>
          <a:p>
            <a:pPr marL="457200" lvl="1"/>
            <a:endParaRPr lang="en-AU" dirty="0"/>
          </a:p>
        </p:txBody>
      </p:sp>
      <p:sp>
        <p:nvSpPr>
          <p:cNvPr id="21" name="Text Placeholder 3">
            <a:extLst>
              <a:ext uri="{FF2B5EF4-FFF2-40B4-BE49-F238E27FC236}">
                <a16:creationId xmlns:a16="http://schemas.microsoft.com/office/drawing/2014/main" id="{C7D0E5F2-CCB7-4A31-883A-94B45B5E2D9E}"/>
              </a:ext>
            </a:extLst>
          </p:cNvPr>
          <p:cNvSpPr>
            <a:spLocks noGrp="1"/>
          </p:cNvSpPr>
          <p:nvPr>
            <p:ph type="body" sz="quarter" idx="44" hasCustomPrompt="1"/>
          </p:nvPr>
        </p:nvSpPr>
        <p:spPr>
          <a:xfrm>
            <a:off x="2900328" y="4154849"/>
            <a:ext cx="2106857" cy="1901464"/>
          </a:xfrm>
          <a:solidFill>
            <a:schemeClr val="bg1">
              <a:lumMod val="95000"/>
            </a:schemeClr>
          </a:solidFill>
        </p:spPr>
        <p:txBody>
          <a:bodyPr wrap="square" lIns="108000" tIns="792000" rIns="108000" bIns="216000" rtlCol="0" anchor="t" anchorCtr="0">
            <a:noAutofit/>
          </a:bodyPr>
          <a:lstStyle>
            <a:lvl1pPr>
              <a:lnSpc>
                <a:spcPct val="100000"/>
              </a:lnSpc>
              <a:defRPr lang="en-US" sz="1400" b="0" dirty="0" smtClean="0">
                <a:solidFill>
                  <a:schemeClr val="tx1"/>
                </a:solidFill>
              </a:defRPr>
            </a:lvl1pPr>
            <a:lvl2pPr>
              <a:lnSpc>
                <a:spcPct val="100000"/>
              </a:lnSpc>
              <a:defRPr lang="en-AU" sz="1400" b="0" dirty="0">
                <a:solidFill>
                  <a:schemeClr val="tx1"/>
                </a:solidFill>
              </a:defRPr>
            </a:lvl2pPr>
          </a:lstStyle>
          <a:p>
            <a:pPr lvl="0" defTabSz="913851"/>
            <a:r>
              <a:rPr lang="en-US" dirty="0"/>
              <a:t>Edit Master text styles</a:t>
            </a:r>
          </a:p>
          <a:p>
            <a:pPr marL="457200" lvl="1"/>
            <a:endParaRPr lang="en-AU" dirty="0"/>
          </a:p>
        </p:txBody>
      </p:sp>
      <p:sp>
        <p:nvSpPr>
          <p:cNvPr id="22" name="Text Placeholder 3">
            <a:extLst>
              <a:ext uri="{FF2B5EF4-FFF2-40B4-BE49-F238E27FC236}">
                <a16:creationId xmlns:a16="http://schemas.microsoft.com/office/drawing/2014/main" id="{AF589897-742F-42D7-97DC-C6FBE4FC4DAE}"/>
              </a:ext>
            </a:extLst>
          </p:cNvPr>
          <p:cNvSpPr>
            <a:spLocks noGrp="1"/>
          </p:cNvSpPr>
          <p:nvPr>
            <p:ph type="body" sz="quarter" idx="45" hasCustomPrompt="1"/>
          </p:nvPr>
        </p:nvSpPr>
        <p:spPr>
          <a:xfrm>
            <a:off x="5127381" y="4154849"/>
            <a:ext cx="2106857" cy="1901464"/>
          </a:xfrm>
          <a:solidFill>
            <a:schemeClr val="bg1">
              <a:lumMod val="95000"/>
            </a:schemeClr>
          </a:solidFill>
        </p:spPr>
        <p:txBody>
          <a:bodyPr wrap="square" lIns="108000" tIns="792000" rIns="108000" bIns="216000" rtlCol="0" anchor="t" anchorCtr="0">
            <a:noAutofit/>
          </a:bodyPr>
          <a:lstStyle>
            <a:lvl1pPr>
              <a:lnSpc>
                <a:spcPct val="100000"/>
              </a:lnSpc>
              <a:defRPr lang="en-US" sz="1400" b="0" dirty="0" smtClean="0">
                <a:solidFill>
                  <a:schemeClr val="tx1"/>
                </a:solidFill>
              </a:defRPr>
            </a:lvl1pPr>
            <a:lvl2pPr>
              <a:lnSpc>
                <a:spcPct val="100000"/>
              </a:lnSpc>
              <a:defRPr lang="en-AU" sz="1400" b="0" dirty="0">
                <a:solidFill>
                  <a:schemeClr val="tx1"/>
                </a:solidFill>
              </a:defRPr>
            </a:lvl2pPr>
          </a:lstStyle>
          <a:p>
            <a:pPr lvl="0" defTabSz="913851"/>
            <a:r>
              <a:rPr lang="en-US" dirty="0"/>
              <a:t>Edit Master text styles</a:t>
            </a:r>
          </a:p>
          <a:p>
            <a:pPr marL="457200" lvl="1"/>
            <a:endParaRPr lang="en-AU" dirty="0"/>
          </a:p>
        </p:txBody>
      </p:sp>
      <p:sp>
        <p:nvSpPr>
          <p:cNvPr id="5" name="Picture Placeholder 13">
            <a:extLst>
              <a:ext uri="{FF2B5EF4-FFF2-40B4-BE49-F238E27FC236}">
                <a16:creationId xmlns:a16="http://schemas.microsoft.com/office/drawing/2014/main" id="{59B6915F-1823-4615-958F-D8D196ED8692}"/>
              </a:ext>
            </a:extLst>
          </p:cNvPr>
          <p:cNvSpPr>
            <a:spLocks noGrp="1"/>
          </p:cNvSpPr>
          <p:nvPr>
            <p:ph type="pic" sz="quarter" idx="12" hasCustomPrompt="1"/>
          </p:nvPr>
        </p:nvSpPr>
        <p:spPr>
          <a:xfrm>
            <a:off x="7812089" y="1"/>
            <a:ext cx="4379912" cy="6858000"/>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dirty="0"/>
              <a:t>Click on the icon to insert image in placeholder and </a:t>
            </a:r>
            <a:br>
              <a:rPr lang="en-US" dirty="0"/>
            </a:br>
            <a:r>
              <a:rPr lang="en-US" dirty="0"/>
              <a:t>use the crop tool to center the image</a:t>
            </a:r>
          </a:p>
        </p:txBody>
      </p:sp>
      <p:sp>
        <p:nvSpPr>
          <p:cNvPr id="9" name="Text Placeholder 8">
            <a:extLst>
              <a:ext uri="{FF2B5EF4-FFF2-40B4-BE49-F238E27FC236}">
                <a16:creationId xmlns:a16="http://schemas.microsoft.com/office/drawing/2014/main" id="{AE0BBFCE-818C-4B03-BA00-50C532B99E63}"/>
              </a:ext>
            </a:extLst>
          </p:cNvPr>
          <p:cNvSpPr>
            <a:spLocks noGrp="1"/>
          </p:cNvSpPr>
          <p:nvPr>
            <p:ph type="body" sz="quarter" idx="37"/>
          </p:nvPr>
        </p:nvSpPr>
        <p:spPr>
          <a:xfrm>
            <a:off x="673275" y="1938344"/>
            <a:ext cx="6560963" cy="1698625"/>
          </a:xfrm>
          <a:prstGeom prst="rect">
            <a:avLst/>
          </a:prstGeom>
        </p:spPr>
        <p:txBody>
          <a:bodyPr tIns="252000"/>
          <a:lstStyle>
            <a:lvl1pPr>
              <a:spcBef>
                <a:spcPts val="800"/>
              </a:spcBef>
              <a:defRPr sz="1400"/>
            </a:lvl1pPr>
            <a:lvl2pPr>
              <a:spcBef>
                <a:spcPts val="800"/>
              </a:spcBef>
              <a:defRPr sz="1400"/>
            </a:lvl2pPr>
            <a:lvl3pPr>
              <a:spcBef>
                <a:spcPts val="800"/>
              </a:spcBef>
              <a:defRPr sz="1400"/>
            </a:lvl3pPr>
            <a:lvl4pPr>
              <a:spcBef>
                <a:spcPts val="800"/>
              </a:spcBef>
              <a:defRPr sz="1400"/>
            </a:lvl4pPr>
            <a:lvl5pPr>
              <a:spcBef>
                <a:spcPts val="80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D162E9F-388A-4F19-89C7-A0377D379B40}"/>
              </a:ext>
            </a:extLst>
          </p:cNvPr>
          <p:cNvSpPr>
            <a:spLocks noGrp="1"/>
          </p:cNvSpPr>
          <p:nvPr>
            <p:ph type="title" hasCustomPrompt="1"/>
          </p:nvPr>
        </p:nvSpPr>
        <p:spPr>
          <a:xfrm>
            <a:off x="666073" y="1240876"/>
            <a:ext cx="6568165" cy="1191480"/>
          </a:xfrm>
        </p:spPr>
        <p:txBody>
          <a:bodyPr wrap="square">
            <a:spAutoFit/>
          </a:bodyPr>
          <a:lstStyle>
            <a:lvl1pPr>
              <a:defRPr sz="3200"/>
            </a:lvl1pPr>
          </a:lstStyle>
          <a:p>
            <a:r>
              <a:rPr lang="en-US" dirty="0"/>
              <a:t>Click to edit Master title style</a:t>
            </a:r>
            <a:br>
              <a:rPr lang="en-US" dirty="0"/>
            </a:br>
            <a:endParaRPr lang="en-AU" dirty="0"/>
          </a:p>
        </p:txBody>
      </p:sp>
      <p:sp>
        <p:nvSpPr>
          <p:cNvPr id="8" name="Company Name">
            <a:extLst>
              <a:ext uri="{FF2B5EF4-FFF2-40B4-BE49-F238E27FC236}">
                <a16:creationId xmlns:a16="http://schemas.microsoft.com/office/drawing/2014/main" id="{985A2BE9-49A3-4D91-9A7D-F27A002C7A2C}"/>
              </a:ext>
            </a:extLst>
          </p:cNvPr>
          <p:cNvSpPr>
            <a:spLocks noGrp="1"/>
          </p:cNvSpPr>
          <p:nvPr>
            <p:ph type="body" sz="quarter" idx="36" hasCustomPrompt="1"/>
          </p:nvPr>
        </p:nvSpPr>
        <p:spPr>
          <a:xfrm>
            <a:off x="671514" y="819408"/>
            <a:ext cx="6562724" cy="276999"/>
          </a:xfrm>
          <a:prstGeom prst="rect">
            <a:avLst/>
          </a:prstGeom>
        </p:spPr>
        <p:txBody>
          <a:bodyPr wrap="square" tIns="0" anchor="b" anchorCtr="0">
            <a:spAutoFit/>
          </a:bodyPr>
          <a:lstStyle>
            <a:lvl1pPr marL="0" marR="0" indent="0" algn="l" defTabSz="1734634" rtl="0" eaLnBrk="1" fontAlgn="auto" latinLnBrk="0" hangingPunct="1">
              <a:lnSpc>
                <a:spcPct val="100000"/>
              </a:lnSpc>
              <a:spcBef>
                <a:spcPts val="0"/>
              </a:spcBef>
              <a:spcAft>
                <a:spcPts val="0"/>
              </a:spcAft>
              <a:buClrTx/>
              <a:buSzTx/>
              <a:buFont typeface="Arial" charset="0"/>
              <a:buNone/>
              <a:tabLst/>
              <a:defRPr sz="1800" cap="none" baseline="0">
                <a:solidFill>
                  <a:schemeClr val="accent1"/>
                </a:solidFill>
                <a:latin typeface="+mn-lt"/>
              </a:defRPr>
            </a:lvl1pPr>
          </a:lstStyle>
          <a:p>
            <a:pPr marL="0" marR="0" lvl="0" indent="0" algn="l" defTabSz="1734634" rtl="0" eaLnBrk="1" fontAlgn="auto" latinLnBrk="0" hangingPunct="1">
              <a:lnSpc>
                <a:spcPct val="100000"/>
              </a:lnSpc>
              <a:spcBef>
                <a:spcPts val="0"/>
              </a:spcBef>
              <a:spcAft>
                <a:spcPts val="0"/>
              </a:spcAft>
              <a:buClrTx/>
              <a:buSzTx/>
              <a:buFont typeface="Arial" charset="0"/>
              <a:buNone/>
              <a:tabLst/>
              <a:defRPr/>
            </a:pPr>
            <a:r>
              <a:rPr lang="en-US" dirty="0"/>
              <a:t>COMPANY NAME</a:t>
            </a:r>
          </a:p>
        </p:txBody>
      </p:sp>
      <p:sp>
        <p:nvSpPr>
          <p:cNvPr id="11" name="Footer Placeholder 10">
            <a:extLst>
              <a:ext uri="{FF2B5EF4-FFF2-40B4-BE49-F238E27FC236}">
                <a16:creationId xmlns:a16="http://schemas.microsoft.com/office/drawing/2014/main" id="{620E0274-E201-4D10-B10D-6D1B4E14A1DA}"/>
              </a:ext>
            </a:extLst>
          </p:cNvPr>
          <p:cNvSpPr>
            <a:spLocks noGrp="1"/>
          </p:cNvSpPr>
          <p:nvPr>
            <p:ph type="ftr" sz="quarter" idx="38"/>
          </p:nvPr>
        </p:nvSpPr>
        <p:spPr/>
        <p:txBody>
          <a:bodyPr/>
          <a:lstStyle/>
          <a:p>
            <a:r>
              <a:rPr lang="en-AU" dirty="0"/>
              <a:t>Copyright © 2019 Accenture. All rights reserved.</a:t>
            </a:r>
          </a:p>
        </p:txBody>
      </p:sp>
      <p:sp>
        <p:nvSpPr>
          <p:cNvPr id="12" name="Slide Number Placeholder 11">
            <a:extLst>
              <a:ext uri="{FF2B5EF4-FFF2-40B4-BE49-F238E27FC236}">
                <a16:creationId xmlns:a16="http://schemas.microsoft.com/office/drawing/2014/main" id="{CF4D6478-4E6C-4E04-BE72-89D4FEE6B8A7}"/>
              </a:ext>
            </a:extLst>
          </p:cNvPr>
          <p:cNvSpPr>
            <a:spLocks noGrp="1"/>
          </p:cNvSpPr>
          <p:nvPr>
            <p:ph type="sldNum" sz="quarter" idx="39"/>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94664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ECFFB5DC-2193-446F-ABD4-D037F652B155}"/>
              </a:ext>
            </a:extLst>
          </p:cNvPr>
          <p:cNvSpPr>
            <a:spLocks noGrp="1"/>
          </p:cNvSpPr>
          <p:nvPr>
            <p:ph type="pic" sz="quarter" idx="12" hasCustomPrompt="1"/>
          </p:nvPr>
        </p:nvSpPr>
        <p:spPr>
          <a:xfrm>
            <a:off x="0" y="0"/>
            <a:ext cx="12192001" cy="6874525"/>
          </a:xfrm>
          <a:prstGeom prst="rect">
            <a:avLst/>
          </a:prstGeom>
          <a:solidFill>
            <a:schemeClr val="bg1">
              <a:lumMod val="95000"/>
            </a:schemeClr>
          </a:solidFill>
        </p:spPr>
        <p:txBody>
          <a:bodyPr lIns="720000" tIns="0" rIns="720000" bIns="900000" anchor="ctr" anchorCtr="0"/>
          <a:lstStyle>
            <a:lvl1pPr algn="ctr">
              <a:defRPr sz="1600" b="0" cap="none" baseline="0"/>
            </a:lvl1pPr>
          </a:lstStyle>
          <a:p>
            <a:r>
              <a:rPr lang="en-US" dirty="0"/>
              <a:t>Click on the icon to insert image in placeholder and </a:t>
            </a:r>
            <a:br>
              <a:rPr lang="en-US" dirty="0"/>
            </a:br>
            <a:r>
              <a:rPr lang="en-US" dirty="0"/>
              <a:t>use the crop tool to center the image</a:t>
            </a:r>
          </a:p>
        </p:txBody>
      </p:sp>
      <p:sp>
        <p:nvSpPr>
          <p:cNvPr id="6" name="Footer Placeholder 5">
            <a:extLst>
              <a:ext uri="{FF2B5EF4-FFF2-40B4-BE49-F238E27FC236}">
                <a16:creationId xmlns:a16="http://schemas.microsoft.com/office/drawing/2014/main" id="{46B620DA-AC42-4C3F-B7FE-B80A1EAFE08E}"/>
              </a:ext>
            </a:extLst>
          </p:cNvPr>
          <p:cNvSpPr>
            <a:spLocks noGrp="1"/>
          </p:cNvSpPr>
          <p:nvPr>
            <p:ph type="ftr" sz="quarter" idx="13"/>
          </p:nvPr>
        </p:nvSpPr>
        <p:spPr/>
        <p:txBody>
          <a:bodyPr/>
          <a:lstStyle/>
          <a:p>
            <a:r>
              <a:rPr lang="en-AU" dirty="0"/>
              <a:t>Copyright © 2019 Accenture. All rights reserved.</a:t>
            </a:r>
          </a:p>
        </p:txBody>
      </p:sp>
      <p:sp>
        <p:nvSpPr>
          <p:cNvPr id="8" name="Slide Number Placeholder 7">
            <a:extLst>
              <a:ext uri="{FF2B5EF4-FFF2-40B4-BE49-F238E27FC236}">
                <a16:creationId xmlns:a16="http://schemas.microsoft.com/office/drawing/2014/main" id="{9D9A19B0-A261-48EA-9502-1C010BC0891B}"/>
              </a:ext>
            </a:extLst>
          </p:cNvPr>
          <p:cNvSpPr>
            <a:spLocks noGrp="1"/>
          </p:cNvSpPr>
          <p:nvPr>
            <p:ph type="sldNum" sz="quarter" idx="14"/>
          </p:nvPr>
        </p:nvSpPr>
        <p:spPr/>
        <p:txBody>
          <a:bodyPr/>
          <a:lstStyle/>
          <a:p>
            <a:fld id="{FC1BBE33-A891-48E8-970C-4A8D55F96D53}" type="slidenum">
              <a:rPr lang="en-AU" smtClean="0"/>
              <a:pPr/>
              <a:t>‹#›</a:t>
            </a:fld>
            <a:endParaRPr lang="en-AU"/>
          </a:p>
        </p:txBody>
      </p:sp>
    </p:spTree>
    <p:extLst>
      <p:ext uri="{BB962C8B-B14F-4D97-AF65-F5344CB8AC3E}">
        <p14:creationId xmlns:p14="http://schemas.microsoft.com/office/powerpoint/2010/main" val="1355180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 (Whit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8330" y="2775627"/>
            <a:ext cx="8541502" cy="1001948"/>
          </a:xfrm>
        </p:spPr>
        <p:txBody>
          <a:bodyPr tIns="198000" rIns="0" anchor="ctr">
            <a:spAutoFit/>
          </a:bodyPr>
          <a:lstStyle>
            <a:lvl1pPr>
              <a:lnSpc>
                <a:spcPct val="70000"/>
              </a:lnSpc>
              <a:defRPr sz="7000" cap="all" baseline="0">
                <a:solidFill>
                  <a:schemeClr val="tx1"/>
                </a:solidFill>
              </a:defRPr>
            </a:lvl1pPr>
          </a:lstStyle>
          <a:p>
            <a:r>
              <a:rPr lang="en-US" dirty="0"/>
              <a:t>Divider</a:t>
            </a:r>
          </a:p>
        </p:txBody>
      </p:sp>
    </p:spTree>
    <p:extLst>
      <p:ext uri="{BB962C8B-B14F-4D97-AF65-F5344CB8AC3E}">
        <p14:creationId xmlns:p14="http://schemas.microsoft.com/office/powerpoint/2010/main" val="288497474"/>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ivider (Yellow)">
    <p:bg>
      <p:bgPr>
        <a:gradFill flip="none" rotWithShape="1">
          <a:gsLst>
            <a:gs pos="0">
              <a:schemeClr val="accent2"/>
            </a:gs>
            <a:gs pos="90000">
              <a:schemeClr val="accent1"/>
            </a:gs>
          </a:gsLst>
          <a:lin ang="2700000" scaled="1"/>
          <a:tileRect/>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bg1"/>
                </a:solidFill>
              </a:defRPr>
            </a:lvl1pPr>
          </a:lstStyle>
          <a:p>
            <a:r>
              <a:rPr lang="en-US" dirty="0"/>
              <a:t>Divider</a:t>
            </a:r>
          </a:p>
        </p:txBody>
      </p:sp>
    </p:spTree>
    <p:extLst>
      <p:ext uri="{BB962C8B-B14F-4D97-AF65-F5344CB8AC3E}">
        <p14:creationId xmlns:p14="http://schemas.microsoft.com/office/powerpoint/2010/main" val="2819055047"/>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Divider (Purple)">
    <p:bg>
      <p:bgPr>
        <a:gradFill flip="none" rotWithShape="1">
          <a:gsLst>
            <a:gs pos="0">
              <a:schemeClr val="accent6"/>
            </a:gs>
            <a:gs pos="90000">
              <a:schemeClr val="accent4"/>
            </a:gs>
          </a:gsLst>
          <a:lin ang="2700000" scaled="1"/>
          <a:tileRect/>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bg1"/>
                </a:solidFill>
              </a:defRPr>
            </a:lvl1pPr>
          </a:lstStyle>
          <a:p>
            <a:r>
              <a:rPr lang="en-US" dirty="0"/>
              <a:t>Divider</a:t>
            </a:r>
          </a:p>
        </p:txBody>
      </p:sp>
    </p:spTree>
    <p:extLst>
      <p:ext uri="{BB962C8B-B14F-4D97-AF65-F5344CB8AC3E}">
        <p14:creationId xmlns:p14="http://schemas.microsoft.com/office/powerpoint/2010/main" val="8698167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ivider_image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0190BA-78C8-4808-8D04-5CBEFDDB81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title" hasCustomPrompt="1"/>
          </p:nvPr>
        </p:nvSpPr>
        <p:spPr>
          <a:xfrm>
            <a:off x="298800" y="2775626"/>
            <a:ext cx="7459313" cy="1001948"/>
          </a:xfrm>
        </p:spPr>
        <p:txBody>
          <a:bodyPr wrap="square" tIns="198000" rIns="0" anchor="ctr">
            <a:spAutoFit/>
          </a:bodyPr>
          <a:lstStyle>
            <a:lvl1pPr>
              <a:lnSpc>
                <a:spcPct val="70000"/>
              </a:lnSpc>
              <a:defRPr sz="7000" cap="all" baseline="0">
                <a:solidFill>
                  <a:schemeClr val="tx1"/>
                </a:solidFill>
              </a:defRPr>
            </a:lvl1pPr>
          </a:lstStyle>
          <a:p>
            <a:r>
              <a:rPr lang="en-US" dirty="0"/>
              <a:t>Divider</a:t>
            </a:r>
          </a:p>
        </p:txBody>
      </p:sp>
    </p:spTree>
    <p:extLst>
      <p:ext uri="{BB962C8B-B14F-4D97-AF65-F5344CB8AC3E}">
        <p14:creationId xmlns:p14="http://schemas.microsoft.com/office/powerpoint/2010/main" val="3955825893"/>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_image #2">
    <p:bg>
      <p:bgPr>
        <a:solidFill>
          <a:schemeClr val="bg1"/>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E99325F-5A58-4136-9444-6BFA5728F2E1}"/>
              </a:ext>
            </a:extLst>
          </p:cNvPr>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tx1"/>
                </a:solidFill>
              </a:defRPr>
            </a:lvl1pPr>
          </a:lstStyle>
          <a:p>
            <a:r>
              <a:rPr lang="en-US" dirty="0"/>
              <a:t>Divider</a:t>
            </a:r>
          </a:p>
        </p:txBody>
      </p:sp>
    </p:spTree>
    <p:extLst>
      <p:ext uri="{BB962C8B-B14F-4D97-AF65-F5344CB8AC3E}">
        <p14:creationId xmlns:p14="http://schemas.microsoft.com/office/powerpoint/2010/main" val="7689608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Divider_imag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5CE16-280F-436E-908A-882E1A464A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
          <a:stretch/>
        </p:blipFill>
        <p:spPr>
          <a:xfrm>
            <a:off x="1" y="0"/>
            <a:ext cx="12192000" cy="6858000"/>
          </a:xfrm>
          <a:prstGeom prst="rect">
            <a:avLst/>
          </a:prstGeom>
        </p:spPr>
      </p:pic>
      <p:sp>
        <p:nvSpPr>
          <p:cNvPr id="6" name="Title 2">
            <a:extLst>
              <a:ext uri="{FF2B5EF4-FFF2-40B4-BE49-F238E27FC236}">
                <a16:creationId xmlns:a16="http://schemas.microsoft.com/office/drawing/2014/main" id="{DE99325F-5A58-4136-9444-6BFA5728F2E1}"/>
              </a:ext>
            </a:extLst>
          </p:cNvPr>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tx1"/>
                </a:solidFill>
              </a:defRPr>
            </a:lvl1pPr>
          </a:lstStyle>
          <a:p>
            <a:r>
              <a:rPr lang="en-US" dirty="0"/>
              <a:t>Divider</a:t>
            </a:r>
          </a:p>
        </p:txBody>
      </p:sp>
    </p:spTree>
    <p:extLst>
      <p:ext uri="{BB962C8B-B14F-4D97-AF65-F5344CB8AC3E}">
        <p14:creationId xmlns:p14="http://schemas.microsoft.com/office/powerpoint/2010/main" val="10338960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Divider_image #2">
    <p:bg>
      <p:bgPr>
        <a:solidFill>
          <a:schemeClr val="bg1"/>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E99325F-5A58-4136-9444-6BFA5728F2E1}"/>
              </a:ext>
            </a:extLst>
          </p:cNvPr>
          <p:cNvSpPr>
            <a:spLocks noGrp="1"/>
          </p:cNvSpPr>
          <p:nvPr>
            <p:ph type="title" hasCustomPrompt="1"/>
          </p:nvPr>
        </p:nvSpPr>
        <p:spPr>
          <a:xfrm>
            <a:off x="298800" y="2775626"/>
            <a:ext cx="8561387" cy="1001948"/>
          </a:xfrm>
        </p:spPr>
        <p:txBody>
          <a:bodyPr tIns="198000" rIns="0" anchor="ctr">
            <a:spAutoFit/>
          </a:bodyPr>
          <a:lstStyle>
            <a:lvl1pPr>
              <a:lnSpc>
                <a:spcPct val="70000"/>
              </a:lnSpc>
              <a:defRPr sz="7000" cap="all" baseline="0">
                <a:solidFill>
                  <a:schemeClr val="tx1"/>
                </a:solidFill>
              </a:defRPr>
            </a:lvl1pPr>
          </a:lstStyle>
          <a:p>
            <a:r>
              <a:rPr lang="en-US" dirty="0"/>
              <a:t>Divider</a:t>
            </a:r>
          </a:p>
        </p:txBody>
      </p:sp>
    </p:spTree>
    <p:extLst>
      <p:ext uri="{BB962C8B-B14F-4D97-AF65-F5344CB8AC3E}">
        <p14:creationId xmlns:p14="http://schemas.microsoft.com/office/powerpoint/2010/main" val="201520979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_AAI">
    <p:spTree>
      <p:nvGrpSpPr>
        <p:cNvPr id="1" name=""/>
        <p:cNvGrpSpPr/>
        <p:nvPr/>
      </p:nvGrpSpPr>
      <p:grpSpPr>
        <a:xfrm>
          <a:off x="0" y="0"/>
          <a:ext cx="0" cy="0"/>
          <a:chOff x="0" y="0"/>
          <a:chExt cx="0" cy="0"/>
        </a:xfrm>
      </p:grpSpPr>
      <p:pic>
        <p:nvPicPr>
          <p:cNvPr id="17" name="Picture Placeholder 11">
            <a:extLst>
              <a:ext uri="{FF2B5EF4-FFF2-40B4-BE49-F238E27FC236}">
                <a16:creationId xmlns:a16="http://schemas.microsoft.com/office/drawing/2014/main" id="{98BB411B-9641-4D9D-B206-59C8DD8A66AA}"/>
              </a:ext>
            </a:extLst>
          </p:cNvPr>
          <p:cNvPicPr>
            <a:picLocks noChangeAspect="1"/>
          </p:cNvPicPr>
          <p:nvPr userDrawn="1"/>
        </p:nvPicPr>
        <p:blipFill>
          <a:blip r:embed="rId2">
            <a:extLst>
              <a:ext uri="{28A0092B-C50C-407E-A947-70E740481C1C}">
                <a14:useLocalDpi xmlns:a14="http://schemas.microsoft.com/office/drawing/2010/main" val="0"/>
              </a:ext>
            </a:extLst>
          </a:blip>
          <a:srcRect l="91" r="91"/>
          <a:stretch>
            <a:fillRect/>
          </a:stretch>
        </p:blipFill>
        <p:spPr>
          <a:xfrm>
            <a:off x="0" y="0"/>
            <a:ext cx="12192000" cy="6873875"/>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1"/>
          <a:stretch>
            <a:fillRect/>
          </a:stretch>
        </p:blipFill>
        <p:spPr>
          <a:xfrm>
            <a:off x="7751739" y="374650"/>
            <a:ext cx="1663200" cy="445738"/>
          </a:xfrm>
          <a:prstGeom prst="rect">
            <a:avLst/>
          </a:prstGeom>
        </p:spPr>
      </p:pic>
      <p:sp>
        <p:nvSpPr>
          <p:cNvPr id="22" name="Subtitle (3rd Level)">
            <a:extLst>
              <a:ext uri="{FF2B5EF4-FFF2-40B4-BE49-F238E27FC236}">
                <a16:creationId xmlns:a16="http://schemas.microsoft.com/office/drawing/2014/main" id="{BA2A4EF5-0A5E-4F4F-B044-8D91FBC4F391}"/>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3" name="Long Subline">
            <a:extLst>
              <a:ext uri="{FF2B5EF4-FFF2-40B4-BE49-F238E27FC236}">
                <a16:creationId xmlns:a16="http://schemas.microsoft.com/office/drawing/2014/main" id="{460327B0-353D-46AA-B54E-5179542E68B3}"/>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4" name="MasterTitle">
            <a:extLst>
              <a:ext uri="{FF2B5EF4-FFF2-40B4-BE49-F238E27FC236}">
                <a16:creationId xmlns:a16="http://schemas.microsoft.com/office/drawing/2014/main" id="{46C97AB3-E801-482B-8A1C-5A2635F08367}"/>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16" name="Acc_Applied_Intell_Wordmark_BLK Colour Positive">
            <a:extLst>
              <a:ext uri="{FF2B5EF4-FFF2-40B4-BE49-F238E27FC236}">
                <a16:creationId xmlns:a16="http://schemas.microsoft.com/office/drawing/2014/main" id="{5D4543D6-FC27-4509-A338-2A7AC3DB788C}"/>
              </a:ext>
            </a:extLst>
          </p:cNvPr>
          <p:cNvPicPr>
            <a:picLocks noChangeAspect="1"/>
          </p:cNvPicPr>
          <p:nvPr userDrawn="1"/>
        </p:nvPicPr>
        <p:blipFill>
          <a:blip r:embed="rId12">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13654635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ids &amp; Guide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73FBAA-011E-42EE-8526-430FCBD7761C}"/>
              </a:ext>
            </a:extLst>
          </p:cNvPr>
          <p:cNvGrpSpPr/>
          <p:nvPr/>
        </p:nvGrpSpPr>
        <p:grpSpPr>
          <a:xfrm>
            <a:off x="334800" y="327025"/>
            <a:ext cx="11517475" cy="6191250"/>
            <a:chOff x="334800" y="327025"/>
            <a:chExt cx="11517475" cy="6191250"/>
          </a:xfrm>
        </p:grpSpPr>
        <p:cxnSp>
          <p:nvCxnSpPr>
            <p:cNvPr id="5" name="Straight Connector 4">
              <a:extLst>
                <a:ext uri="{FF2B5EF4-FFF2-40B4-BE49-F238E27FC236}">
                  <a16:creationId xmlns:a16="http://schemas.microsoft.com/office/drawing/2014/main" id="{28CCFCE2-0743-4AF2-91BB-7A3A538615DD}"/>
                </a:ext>
              </a:extLst>
            </p:cNvPr>
            <p:cNvCxnSpPr/>
            <p:nvPr/>
          </p:nvCxnSpPr>
          <p:spPr>
            <a:xfrm>
              <a:off x="334963" y="3270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B3C53D-017C-4E78-99B7-F07CB4CFD07B}"/>
                </a:ext>
              </a:extLst>
            </p:cNvPr>
            <p:cNvCxnSpPr>
              <a:cxnSpLocks/>
            </p:cNvCxnSpPr>
            <p:nvPr/>
          </p:nvCxnSpPr>
          <p:spPr>
            <a:xfrm>
              <a:off x="11852275"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7A303CA-D672-479E-8B14-63CB9ECA95ED}"/>
                </a:ext>
              </a:extLst>
            </p:cNvPr>
            <p:cNvCxnSpPr>
              <a:cxnSpLocks/>
            </p:cNvCxnSpPr>
            <p:nvPr/>
          </p:nvCxnSpPr>
          <p:spPr>
            <a:xfrm>
              <a:off x="181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831E3C-02E1-4443-B055-237A933D96B1}"/>
                </a:ext>
              </a:extLst>
            </p:cNvPr>
            <p:cNvCxnSpPr>
              <a:cxnSpLocks/>
            </p:cNvCxnSpPr>
            <p:nvPr/>
          </p:nvCxnSpPr>
          <p:spPr>
            <a:xfrm>
              <a:off x="14589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D4B43B-E9AC-47D2-82CE-648B2E92EEBD}"/>
                </a:ext>
              </a:extLst>
            </p:cNvPr>
            <p:cNvCxnSpPr>
              <a:cxnSpLocks/>
            </p:cNvCxnSpPr>
            <p:nvPr/>
          </p:nvCxnSpPr>
          <p:spPr>
            <a:xfrm>
              <a:off x="33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48896A-BFDE-48FE-910E-F835A1EB88DB}"/>
                </a:ext>
              </a:extLst>
            </p:cNvPr>
            <p:cNvCxnSpPr>
              <a:cxnSpLocks/>
            </p:cNvCxnSpPr>
            <p:nvPr/>
          </p:nvCxnSpPr>
          <p:spPr>
            <a:xfrm>
              <a:off x="330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4D3324-33A9-4682-B60E-4FC3D38CD6F0}"/>
                </a:ext>
              </a:extLst>
            </p:cNvPr>
            <p:cNvCxnSpPr>
              <a:cxnSpLocks/>
            </p:cNvCxnSpPr>
            <p:nvPr/>
          </p:nvCxnSpPr>
          <p:spPr>
            <a:xfrm>
              <a:off x="29448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E83D284-7674-46EA-9A90-CE74BD21F02C}"/>
                </a:ext>
              </a:extLst>
            </p:cNvPr>
            <p:cNvCxnSpPr>
              <a:cxnSpLocks/>
            </p:cNvCxnSpPr>
            <p:nvPr/>
          </p:nvCxnSpPr>
          <p:spPr>
            <a:xfrm>
              <a:off x="479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AC6E7C8-63C5-4214-8E11-1CCB0BF0729C}"/>
                </a:ext>
              </a:extLst>
            </p:cNvPr>
            <p:cNvCxnSpPr>
              <a:cxnSpLocks/>
            </p:cNvCxnSpPr>
            <p:nvPr/>
          </p:nvCxnSpPr>
          <p:spPr>
            <a:xfrm>
              <a:off x="44307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586DFF-6382-47AC-98AA-4A44B61B9EE9}"/>
                </a:ext>
              </a:extLst>
            </p:cNvPr>
            <p:cNvCxnSpPr>
              <a:cxnSpLocks/>
            </p:cNvCxnSpPr>
            <p:nvPr/>
          </p:nvCxnSpPr>
          <p:spPr>
            <a:xfrm>
              <a:off x="627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9DC86B-6985-48BA-8E46-4D888E24E8CA}"/>
                </a:ext>
              </a:extLst>
            </p:cNvPr>
            <p:cNvCxnSpPr>
              <a:cxnSpLocks/>
            </p:cNvCxnSpPr>
            <p:nvPr/>
          </p:nvCxnSpPr>
          <p:spPr>
            <a:xfrm>
              <a:off x="5916613"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7671E3-73EA-4547-B27F-A26ACC422B5D}"/>
                </a:ext>
              </a:extLst>
            </p:cNvPr>
            <p:cNvCxnSpPr>
              <a:cxnSpLocks/>
            </p:cNvCxnSpPr>
            <p:nvPr/>
          </p:nvCxnSpPr>
          <p:spPr>
            <a:xfrm>
              <a:off x="775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C1CE602-F460-4466-8270-8B1B618763FD}"/>
                </a:ext>
              </a:extLst>
            </p:cNvPr>
            <p:cNvCxnSpPr>
              <a:cxnSpLocks/>
            </p:cNvCxnSpPr>
            <p:nvPr/>
          </p:nvCxnSpPr>
          <p:spPr>
            <a:xfrm>
              <a:off x="739800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C621EC-24E3-4963-808F-7F5172D84CA3}"/>
                </a:ext>
              </a:extLst>
            </p:cNvPr>
            <p:cNvCxnSpPr>
              <a:cxnSpLocks/>
            </p:cNvCxnSpPr>
            <p:nvPr/>
          </p:nvCxnSpPr>
          <p:spPr>
            <a:xfrm>
              <a:off x="924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48885A6-5A73-48B0-910F-ED86B5836DA3}"/>
                </a:ext>
              </a:extLst>
            </p:cNvPr>
            <p:cNvCxnSpPr>
              <a:cxnSpLocks/>
            </p:cNvCxnSpPr>
            <p:nvPr/>
          </p:nvCxnSpPr>
          <p:spPr>
            <a:xfrm>
              <a:off x="88836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CE38F8-C136-48EE-AB48-3364F8A14150}"/>
                </a:ext>
              </a:extLst>
            </p:cNvPr>
            <p:cNvCxnSpPr>
              <a:cxnSpLocks/>
            </p:cNvCxnSpPr>
            <p:nvPr/>
          </p:nvCxnSpPr>
          <p:spPr>
            <a:xfrm>
              <a:off x="1072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374B40-EE97-4F76-B6C4-0ACA8A7BE6C4}"/>
                </a:ext>
              </a:extLst>
            </p:cNvPr>
            <p:cNvCxnSpPr>
              <a:cxnSpLocks/>
            </p:cNvCxnSpPr>
            <p:nvPr/>
          </p:nvCxnSpPr>
          <p:spPr>
            <a:xfrm>
              <a:off x="10369550" y="327025"/>
              <a:ext cx="0" cy="619125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3FC10E-004E-4D0D-A874-55627E41DD90}"/>
                </a:ext>
              </a:extLst>
            </p:cNvPr>
            <p:cNvCxnSpPr/>
            <p:nvPr/>
          </p:nvCxnSpPr>
          <p:spPr>
            <a:xfrm>
              <a:off x="334963" y="6516857"/>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731C40-EED1-43FF-A19C-87391C3BB9AB}"/>
                </a:ext>
              </a:extLst>
            </p:cNvPr>
            <p:cNvCxnSpPr/>
            <p:nvPr/>
          </p:nvCxnSpPr>
          <p:spPr>
            <a:xfrm>
              <a:off x="334963" y="605790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63EFAB-B919-43FC-AE3A-26DFA925D869}"/>
                </a:ext>
              </a:extLst>
            </p:cNvPr>
            <p:cNvCxnSpPr/>
            <p:nvPr/>
          </p:nvCxnSpPr>
          <p:spPr>
            <a:xfrm>
              <a:off x="334963" y="41497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2834368-A8C7-46EF-B290-55C17057BFD8}"/>
                </a:ext>
              </a:extLst>
            </p:cNvPr>
            <p:cNvCxnSpPr/>
            <p:nvPr/>
          </p:nvCxnSpPr>
          <p:spPr>
            <a:xfrm>
              <a:off x="334963" y="2152650"/>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AE74D66-A3D4-484D-BE07-36F6C8B1CD5B}"/>
                </a:ext>
              </a:extLst>
            </p:cNvPr>
            <p:cNvCxnSpPr/>
            <p:nvPr/>
          </p:nvCxnSpPr>
          <p:spPr>
            <a:xfrm>
              <a:off x="334963" y="1762125"/>
              <a:ext cx="11517312" cy="0"/>
            </a:xfrm>
            <a:prstGeom prst="line">
              <a:avLst/>
            </a:prstGeom>
            <a:ln cap="rnd">
              <a:solidFill>
                <a:srgbClr val="00B0F0">
                  <a:alpha val="40000"/>
                </a:srgbClr>
              </a:solidFill>
              <a:prstDash val="dash"/>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6010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2195392" y="1775407"/>
            <a:ext cx="8183563" cy="1477328"/>
          </a:xfrm>
        </p:spPr>
        <p:txBody>
          <a:bodyPr wrap="square" anchor="t">
            <a:spAutoFit/>
          </a:bodyPr>
          <a:lstStyle>
            <a:lvl1pPr marL="0" marR="0" indent="0" algn="l" defTabSz="914217" rtl="0" eaLnBrk="1" fontAlgn="base" latinLnBrk="0" hangingPunct="1">
              <a:lnSpc>
                <a:spcPct val="100000"/>
              </a:lnSpc>
              <a:spcBef>
                <a:spcPts val="800"/>
              </a:spcBef>
              <a:spcAft>
                <a:spcPct val="0"/>
              </a:spcAft>
              <a:buClrTx/>
              <a:buSzTx/>
              <a:buFont typeface="Arial" pitchFamily="34" charset="0"/>
              <a:buNone/>
              <a:tabLst/>
              <a:defRPr sz="3200" b="0" cap="none" baseline="0">
                <a:solidFill>
                  <a:schemeClr val="tx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quote at 40pt min 36pt max 4 lines as se </a:t>
            </a:r>
            <a:r>
              <a:rPr lang="en-US" dirty="0" err="1"/>
              <a:t>eniolestotate</a:t>
            </a:r>
            <a:r>
              <a:rPr lang="en-US" dirty="0"/>
              <a:t> con </a:t>
            </a:r>
            <a:r>
              <a:rPr lang="en-US" dirty="0" err="1"/>
              <a:t>raerum</a:t>
            </a:r>
            <a:r>
              <a:rPr lang="en-US" dirty="0"/>
              <a:t> es </a:t>
            </a:r>
            <a:r>
              <a:rPr lang="en-US" dirty="0" err="1"/>
              <a:t>ini</a:t>
            </a:r>
            <a:r>
              <a:rPr lang="en-US" dirty="0"/>
              <a:t> </a:t>
            </a:r>
            <a:r>
              <a:rPr lang="en-US" dirty="0" err="1"/>
              <a:t>erepudi</a:t>
            </a:r>
            <a:r>
              <a:rPr lang="en-US" dirty="0"/>
              <a:t> </a:t>
            </a:r>
            <a:r>
              <a:rPr lang="en-US" dirty="0" err="1"/>
              <a:t>odit</a:t>
            </a:r>
            <a:r>
              <a:rPr lang="en-US" dirty="0"/>
              <a:t> </a:t>
            </a:r>
            <a:r>
              <a:rPr lang="en-US" dirty="0" err="1"/>
              <a:t>ehendiam</a:t>
            </a:r>
            <a:r>
              <a:rPr lang="en-US" dirty="0"/>
              <a:t> </a:t>
            </a:r>
            <a:r>
              <a:rPr lang="en-US" dirty="0" err="1"/>
              <a:t>eum</a:t>
            </a:r>
            <a:r>
              <a:rPr lang="en-US" dirty="0"/>
              <a:t>.</a:t>
            </a:r>
          </a:p>
        </p:txBody>
      </p:sp>
      <p:sp>
        <p:nvSpPr>
          <p:cNvPr id="9" name="Text Placeholder 5"/>
          <p:cNvSpPr>
            <a:spLocks noGrp="1"/>
          </p:cNvSpPr>
          <p:nvPr>
            <p:ph type="body" sz="quarter" idx="35" hasCustomPrompt="1"/>
          </p:nvPr>
        </p:nvSpPr>
        <p:spPr>
          <a:xfrm>
            <a:off x="7016750" y="4852491"/>
            <a:ext cx="3351213" cy="772519"/>
          </a:xfrm>
        </p:spPr>
        <p:txBody>
          <a:bodyPr wrap="square" anchor="ctr">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400" b="0" cap="none" baseline="0">
                <a:solidFill>
                  <a:schemeClr val="tx1"/>
                </a:solidFill>
                <a:latin typeface="+mn-lt"/>
              </a:defRPr>
            </a:lvl1pPr>
            <a:lvl2pPr algn="l">
              <a:lnSpc>
                <a:spcPct val="100000"/>
              </a:lnSpc>
              <a:spcBef>
                <a:spcPts val="0"/>
              </a:spcBef>
              <a:spcAft>
                <a:spcPts val="600"/>
              </a:spcAft>
              <a:defRPr sz="2000" b="1">
                <a:solidFill>
                  <a:schemeClr val="accent1"/>
                </a:solidFill>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pPr lvl="1"/>
            <a:r>
              <a:rPr lang="en-US" dirty="0"/>
              <a:t>Insert Name</a:t>
            </a:r>
          </a:p>
          <a:p>
            <a:r>
              <a:rPr lang="en-US" dirty="0"/>
              <a:t>Insert author’s details here.</a:t>
            </a:r>
            <a:br>
              <a:rPr lang="en-US" dirty="0"/>
            </a:br>
            <a:r>
              <a:rPr lang="en-US" dirty="0"/>
              <a:t>Maximum 3 lines at 16pt, minimum 14pt. </a:t>
            </a:r>
          </a:p>
        </p:txBody>
      </p:sp>
      <p:sp>
        <p:nvSpPr>
          <p:cNvPr id="15" name="Footer Placeholder 8">
            <a:extLst>
              <a:ext uri="{FF2B5EF4-FFF2-40B4-BE49-F238E27FC236}">
                <a16:creationId xmlns:a16="http://schemas.microsoft.com/office/drawing/2014/main" id="{74812D71-1472-4589-9F28-15B1DDED6AD1}"/>
              </a:ext>
            </a:extLst>
          </p:cNvPr>
          <p:cNvSpPr>
            <a:spLocks noGrp="1"/>
          </p:cNvSpPr>
          <p:nvPr>
            <p:ph type="ftr" sz="quarter" idx="37"/>
          </p:nvPr>
        </p:nvSpPr>
        <p:spPr>
          <a:xfrm>
            <a:off x="7423200" y="6382054"/>
            <a:ext cx="4114800" cy="163513"/>
          </a:xfrm>
        </p:spPr>
        <p:txBody>
          <a:bodyPr/>
          <a:lstStyle/>
          <a:p>
            <a:r>
              <a:rPr lang="en-AU" dirty="0"/>
              <a:t>Copyright © 2019 Accenture. All rights reserved.</a:t>
            </a:r>
          </a:p>
        </p:txBody>
      </p:sp>
      <p:sp>
        <p:nvSpPr>
          <p:cNvPr id="16" name="Slide Number Placeholder 9">
            <a:extLst>
              <a:ext uri="{FF2B5EF4-FFF2-40B4-BE49-F238E27FC236}">
                <a16:creationId xmlns:a16="http://schemas.microsoft.com/office/drawing/2014/main" id="{205ECBB1-AFE9-464B-8266-5A7DCA85F91A}"/>
              </a:ext>
            </a:extLst>
          </p:cNvPr>
          <p:cNvSpPr>
            <a:spLocks noGrp="1"/>
          </p:cNvSpPr>
          <p:nvPr>
            <p:ph type="sldNum" sz="quarter" idx="38"/>
          </p:nvPr>
        </p:nvSpPr>
        <p:spPr>
          <a:xfrm>
            <a:off x="11625945" y="6382054"/>
            <a:ext cx="235945" cy="163513"/>
          </a:xfrm>
        </p:spPr>
        <p:txBody>
          <a:bodyPr/>
          <a:lstStyle/>
          <a:p>
            <a:fld id="{FC1BBE33-A891-48E8-970C-4A8D55F96D53}" type="slidenum">
              <a:rPr lang="en-AU" smtClean="0"/>
              <a:pPr/>
              <a:t>‹#›</a:t>
            </a:fld>
            <a:endParaRPr lang="en-AU"/>
          </a:p>
        </p:txBody>
      </p:sp>
      <p:sp>
        <p:nvSpPr>
          <p:cNvPr id="3" name="Picture Placeholder 2">
            <a:extLst>
              <a:ext uri="{FF2B5EF4-FFF2-40B4-BE49-F238E27FC236}">
                <a16:creationId xmlns:a16="http://schemas.microsoft.com/office/drawing/2014/main" id="{93B00F80-0C2D-45DD-92C0-2E1F0263C361}"/>
              </a:ext>
            </a:extLst>
          </p:cNvPr>
          <p:cNvSpPr>
            <a:spLocks noGrp="1"/>
          </p:cNvSpPr>
          <p:nvPr>
            <p:ph type="pic" sz="quarter" idx="39"/>
          </p:nvPr>
        </p:nvSpPr>
        <p:spPr>
          <a:xfrm>
            <a:off x="5778500" y="4686300"/>
            <a:ext cx="1104900" cy="1104900"/>
          </a:xfrm>
          <a:solidFill>
            <a:schemeClr val="tx2">
              <a:lumMod val="40000"/>
              <a:lumOff val="60000"/>
            </a:schemeClr>
          </a:solidFill>
        </p:spPr>
        <p:txBody>
          <a:bodyPr lIns="72000" tIns="72000" rIns="72000"/>
          <a:lstStyle>
            <a:lvl1pPr>
              <a:defRPr sz="1400"/>
            </a:lvl1pPr>
          </a:lstStyle>
          <a:p>
            <a:endParaRPr lang="en-US"/>
          </a:p>
        </p:txBody>
      </p:sp>
    </p:spTree>
    <p:extLst>
      <p:ext uri="{BB962C8B-B14F-4D97-AF65-F5344CB8AC3E}">
        <p14:creationId xmlns:p14="http://schemas.microsoft.com/office/powerpoint/2010/main" val="37297678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One Key Point 1.1 – (Right) – Image ">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A0CACF59-9EB2-4C8F-8B0F-47BAAF9BED83}"/>
              </a:ext>
            </a:extLst>
          </p:cNvPr>
          <p:cNvSpPr>
            <a:spLocks noGrp="1"/>
          </p:cNvSpPr>
          <p:nvPr>
            <p:ph type="pic" sz="quarter" idx="12" hasCustomPrompt="1"/>
          </p:nvPr>
        </p:nvSpPr>
        <p:spPr>
          <a:xfrm>
            <a:off x="0" y="0"/>
            <a:ext cx="12192001" cy="6874525"/>
          </a:xfrm>
          <a:prstGeom prst="rect">
            <a:avLst/>
          </a:prstGeom>
          <a:solidFill>
            <a:schemeClr val="bg1">
              <a:lumMod val="95000"/>
            </a:schemeClr>
          </a:solidFill>
        </p:spPr>
        <p:txBody>
          <a:bodyPr lIns="720000" tIns="0" rIns="720000" bIns="3708000" anchor="ctr" anchorCtr="0"/>
          <a:lstStyle>
            <a:lvl1pPr algn="l">
              <a:defRPr sz="1600" b="0" cap="none" baseline="0">
                <a:solidFill>
                  <a:schemeClr val="tx2"/>
                </a:solidFill>
              </a:defRPr>
            </a:lvl1pPr>
          </a:lstStyle>
          <a:p>
            <a:r>
              <a:rPr lang="en-US" dirty="0"/>
              <a:t>Click on the icon to insert image in placeholder and </a:t>
            </a:r>
            <a:br>
              <a:rPr lang="en-US" dirty="0"/>
            </a:br>
            <a:r>
              <a:rPr lang="en-US" dirty="0"/>
              <a:t>use the crop tool to center the image</a:t>
            </a:r>
          </a:p>
        </p:txBody>
      </p:sp>
      <p:sp>
        <p:nvSpPr>
          <p:cNvPr id="4" name="Footer Placeholder 3"/>
          <p:cNvSpPr>
            <a:spLocks noGrp="1"/>
          </p:cNvSpPr>
          <p:nvPr>
            <p:ph type="ftr" sz="quarter" idx="31"/>
          </p:nvPr>
        </p:nvSpPr>
        <p:spPr/>
        <p:txBody>
          <a:bodyPr/>
          <a:lstStyle/>
          <a:p>
            <a:r>
              <a:rPr lang="en-AU"/>
              <a:t>Copyright © 2019 Accenture. All rights reserved.</a:t>
            </a:r>
          </a:p>
        </p:txBody>
      </p:sp>
      <p:sp>
        <p:nvSpPr>
          <p:cNvPr id="9" name="Slide Number Placeholder 8"/>
          <p:cNvSpPr>
            <a:spLocks noGrp="1"/>
          </p:cNvSpPr>
          <p:nvPr>
            <p:ph type="sldNum" sz="quarter" idx="32"/>
          </p:nvPr>
        </p:nvSpPr>
        <p:spPr/>
        <p:txBody>
          <a:bodyPr/>
          <a:lstStyle/>
          <a:p>
            <a:pPr>
              <a:defRPr/>
            </a:pPr>
            <a:fld id="{90CBDC3A-D49F-4631-A8C7-55D59B33E5FA}" type="slidenum">
              <a:rPr lang="en-US" smtClean="0"/>
              <a:pPr>
                <a:defRPr/>
              </a:pPr>
              <a:t>‹#›</a:t>
            </a:fld>
            <a:endParaRPr lang="en-US"/>
          </a:p>
        </p:txBody>
      </p:sp>
      <p:sp>
        <p:nvSpPr>
          <p:cNvPr id="5" name="Text Placeholder 7"/>
          <p:cNvSpPr>
            <a:spLocks noGrp="1"/>
          </p:cNvSpPr>
          <p:nvPr>
            <p:ph type="body" sz="quarter" idx="11" hasCustomPrompt="1"/>
          </p:nvPr>
        </p:nvSpPr>
        <p:spPr>
          <a:xfrm>
            <a:off x="671513" y="1428628"/>
            <a:ext cx="5568950" cy="4096970"/>
          </a:xfrm>
        </p:spPr>
        <p:txBody>
          <a:bodyPr vert="horz" lIns="0" tIns="0" rIns="0" bIns="0" rtlCol="0" anchor="ctr">
            <a:noAutofit/>
          </a:bodyPr>
          <a:lstStyle>
            <a:lvl1pPr>
              <a:lnSpc>
                <a:spcPct val="80000"/>
              </a:lnSpc>
              <a:defRPr lang="en-US" sz="4999" cap="none" baseline="0" dirty="0" smtClean="0">
                <a:solidFill>
                  <a:schemeClr val="accent1"/>
                </a:solidFill>
                <a:latin typeface="+mj-lt"/>
              </a:defRPr>
            </a:lvl1pPr>
            <a:lvl2pPr marL="0" indent="0">
              <a:spcAft>
                <a:spcPts val="800"/>
              </a:spcAft>
              <a:buNone/>
              <a:defRPr lang="en-US" sz="2000" b="1" dirty="0" smtClean="0"/>
            </a:lvl2pPr>
            <a:lvl3pPr marL="180939" indent="-180939">
              <a:spcBef>
                <a:spcPts val="0"/>
              </a:spcBef>
              <a:buFont typeface="Arial" panose="020B0604020202020204" pitchFamily="34" charset="0"/>
              <a:buChar char="•"/>
              <a:defRPr lang="en-US" sz="1800" b="0" i="0" kern="1200" cap="none" baseline="0" dirty="0">
                <a:solidFill>
                  <a:schemeClr val="tx1"/>
                </a:solidFill>
                <a:latin typeface="+mn-lt"/>
                <a:ea typeface="Arial Black" charset="0"/>
                <a:cs typeface="Arial Black" charset="0"/>
              </a:defRPr>
            </a:lvl3pPr>
            <a:lvl4pPr marL="468626" indent="-285750">
              <a:buFont typeface="Arial" panose="020B0604020202020204" pitchFamily="34" charset="0"/>
              <a:buChar char="–"/>
              <a:defRPr lang="en-US" sz="1800" dirty="0" smtClean="0"/>
            </a:lvl4pPr>
            <a:lvl5pPr marL="638047" indent="-192050">
              <a:buFont typeface="Arial" panose="020B0604020202020204" pitchFamily="34" charset="0"/>
              <a:buChar char="•"/>
              <a:defRPr lang="en-US" sz="1800" dirty="0"/>
            </a:lvl5pPr>
            <a:lvl6pPr marL="903107" indent="-265060">
              <a:buFont typeface="Arial" panose="020B0604020202020204" pitchFamily="34" charset="0"/>
              <a:buChar char="–"/>
              <a:defRPr sz="1800"/>
            </a:lvl6pPr>
          </a:lstStyle>
          <a:p>
            <a:pPr lvl="0"/>
            <a:r>
              <a:rPr lang="en-US" dirty="0"/>
              <a:t>Heading</a:t>
            </a:r>
          </a:p>
          <a:p>
            <a:pPr lvl="1"/>
            <a:r>
              <a:rPr lang="en-US" dirty="0"/>
              <a:t>Edit Master text styles</a:t>
            </a:r>
          </a:p>
          <a:p>
            <a:pPr lvl="2"/>
            <a:r>
              <a:rPr lang="en-US" dirty="0"/>
              <a:t>Second level</a:t>
            </a:r>
          </a:p>
          <a:p>
            <a:pPr marL="365751" lvl="2" indent="-182875" algn="l" defTabSz="1734634" rtl="0" eaLnBrk="1" latinLnBrk="0" hangingPunct="1">
              <a:lnSpc>
                <a:spcPct val="100000"/>
              </a:lnSpc>
              <a:spcBef>
                <a:spcPts val="800"/>
              </a:spcBef>
              <a:buFont typeface="Arial" panose="020B0604020202020204" pitchFamily="34" charset="0"/>
              <a:buChar char="‒"/>
            </a:pPr>
            <a:r>
              <a:rPr lang="en-US" dirty="0"/>
              <a:t>Third level</a:t>
            </a:r>
          </a:p>
        </p:txBody>
      </p:sp>
    </p:spTree>
    <p:extLst>
      <p:ext uri="{BB962C8B-B14F-4D97-AF65-F5344CB8AC3E}">
        <p14:creationId xmlns:p14="http://schemas.microsoft.com/office/powerpoint/2010/main" val="3858806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Cover_AAI">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0FCA241-5040-4D25-BBE2-CD48119E382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1"/>
          <a:stretch>
            <a:fillRect/>
          </a:stretch>
        </p:blipFill>
        <p:spPr>
          <a:xfrm>
            <a:off x="7751739" y="374650"/>
            <a:ext cx="1663200" cy="445738"/>
          </a:xfrm>
          <a:prstGeom prst="rect">
            <a:avLst/>
          </a:prstGeom>
        </p:spPr>
      </p:pic>
      <p:sp>
        <p:nvSpPr>
          <p:cNvPr id="22" name="Subtitle (3rd Level)">
            <a:extLst>
              <a:ext uri="{FF2B5EF4-FFF2-40B4-BE49-F238E27FC236}">
                <a16:creationId xmlns:a16="http://schemas.microsoft.com/office/drawing/2014/main" id="{BA2A4EF5-0A5E-4F4F-B044-8D91FBC4F391}"/>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3" name="Long Subline">
            <a:extLst>
              <a:ext uri="{FF2B5EF4-FFF2-40B4-BE49-F238E27FC236}">
                <a16:creationId xmlns:a16="http://schemas.microsoft.com/office/drawing/2014/main" id="{460327B0-353D-46AA-B54E-5179542E68B3}"/>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4" name="MasterTitle">
            <a:extLst>
              <a:ext uri="{FF2B5EF4-FFF2-40B4-BE49-F238E27FC236}">
                <a16:creationId xmlns:a16="http://schemas.microsoft.com/office/drawing/2014/main" id="{46C97AB3-E801-482B-8A1C-5A2635F08367}"/>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16" name="Acc_Applied_Intell_Wordmark_BLK Colour Positive">
            <a:extLst>
              <a:ext uri="{FF2B5EF4-FFF2-40B4-BE49-F238E27FC236}">
                <a16:creationId xmlns:a16="http://schemas.microsoft.com/office/drawing/2014/main" id="{DC6B255F-406F-4DDF-AEBB-6289DF8A0062}"/>
              </a:ext>
            </a:extLst>
          </p:cNvPr>
          <p:cNvPicPr>
            <a:picLocks noChangeAspect="1"/>
          </p:cNvPicPr>
          <p:nvPr userDrawn="1"/>
        </p:nvPicPr>
        <p:blipFill>
          <a:blip r:embed="rId12">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30900648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Cover_Master Bran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5A2222E-6F06-403F-9BB7-59C622079F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18" t="-21" r="4418" b="8857"/>
          <a:stretch/>
        </p:blipFill>
        <p:spPr>
          <a:xfrm flipH="1">
            <a:off x="0" y="0"/>
            <a:ext cx="12192000" cy="6858000"/>
          </a:xfrm>
          <a:prstGeom prst="rect">
            <a:avLst/>
          </a:prstGeom>
        </p:spPr>
      </p:pic>
      <p:sp>
        <p:nvSpPr>
          <p:cNvPr id="26" name="Subtitle (3rd Level)">
            <a:extLst>
              <a:ext uri="{FF2B5EF4-FFF2-40B4-BE49-F238E27FC236}">
                <a16:creationId xmlns:a16="http://schemas.microsoft.com/office/drawing/2014/main" id="{638DF190-7DA4-4BBC-AA6D-B54B5EC64B1A}"/>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7" name="Long Subline">
            <a:extLst>
              <a:ext uri="{FF2B5EF4-FFF2-40B4-BE49-F238E27FC236}">
                <a16:creationId xmlns:a16="http://schemas.microsoft.com/office/drawing/2014/main" id="{2FAE2CC9-E3B2-41E2-A79F-D61C5EF55878}"/>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9" name="MasterTitle">
            <a:extLst>
              <a:ext uri="{FF2B5EF4-FFF2-40B4-BE49-F238E27FC236}">
                <a16:creationId xmlns:a16="http://schemas.microsoft.com/office/drawing/2014/main" id="{AC147F59-5E8B-4627-A563-B72519E775E6}"/>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7"/>
          <a:stretch>
            <a:fillRect/>
          </a:stretch>
        </p:blipFill>
        <p:spPr>
          <a:xfrm>
            <a:off x="6967077" y="530394"/>
            <a:ext cx="4885196" cy="347826"/>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8"/>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10"/>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1"/>
          <a:stretch>
            <a:fillRect/>
          </a:stretch>
        </p:blipFill>
        <p:spPr>
          <a:xfrm>
            <a:off x="7751739" y="374650"/>
            <a:ext cx="1663200" cy="445737"/>
          </a:xfrm>
          <a:prstGeom prst="rect">
            <a:avLst/>
          </a:prstGeom>
        </p:spPr>
      </p:pic>
      <p:pic>
        <p:nvPicPr>
          <p:cNvPr id="28" name="Acc_Applied_Intell_Wordmark_BLK Colour Positive">
            <a:extLst>
              <a:ext uri="{FF2B5EF4-FFF2-40B4-BE49-F238E27FC236}">
                <a16:creationId xmlns:a16="http://schemas.microsoft.com/office/drawing/2014/main" id="{19075430-4F64-4069-B75C-0CFF8B56277E}"/>
              </a:ext>
            </a:extLst>
          </p:cNvPr>
          <p:cNvPicPr>
            <a:picLocks noChangeAspect="1"/>
          </p:cNvPicPr>
          <p:nvPr userDrawn="1"/>
        </p:nvPicPr>
        <p:blipFill>
          <a:blip r:embed="rId7">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27098590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Cover_AAI">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CA54501-3213-484C-A670-51CB69C413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141" b="6142"/>
          <a:stretch/>
        </p:blipFill>
        <p:spPr>
          <a:xfrm>
            <a:off x="0" y="0"/>
            <a:ext cx="12192000" cy="6858000"/>
          </a:xfrm>
          <a:prstGeom prst="rect">
            <a:avLst/>
          </a:prstGeom>
        </p:spPr>
      </p:pic>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3"/>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4"/>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5"/>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6"/>
          <a:stretch>
            <a:fillRect/>
          </a:stretch>
        </p:blipFill>
        <p:spPr>
          <a:xfrm>
            <a:off x="6962313" y="536683"/>
            <a:ext cx="4885200" cy="340009"/>
          </a:xfrm>
          <a:prstGeom prst="rect">
            <a:avLst/>
          </a:prstGeom>
        </p:spPr>
      </p:pic>
      <p:pic>
        <p:nvPicPr>
          <p:cNvPr id="292" name="Acc_CoreBrand_GTS_Dimensional" hidden="1">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913419"/>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304" name="Acc_CoreBrand_Logo_Black_Purple" hidden="1">
            <a:extLst>
              <a:ext uri="{FF2B5EF4-FFF2-40B4-BE49-F238E27FC236}">
                <a16:creationId xmlns:a16="http://schemas.microsoft.com/office/drawing/2014/main" id="{079A257B-549F-4450-95A9-7265440209B9}"/>
              </a:ext>
            </a:extLst>
          </p:cNvPr>
          <p:cNvPicPr>
            <a:picLocks noChangeAspect="1"/>
          </p:cNvPicPr>
          <p:nvPr/>
        </p:nvPicPr>
        <p:blipFill>
          <a:blip r:embed="rId11"/>
          <a:stretch>
            <a:fillRect/>
          </a:stretch>
        </p:blipFill>
        <p:spPr>
          <a:xfrm>
            <a:off x="7751739" y="374650"/>
            <a:ext cx="1663200" cy="445738"/>
          </a:xfrm>
          <a:prstGeom prst="rect">
            <a:avLst/>
          </a:prstGeom>
        </p:spPr>
      </p:pic>
      <p:sp>
        <p:nvSpPr>
          <p:cNvPr id="20" name="Subtitle (3rd Level)">
            <a:extLst>
              <a:ext uri="{FF2B5EF4-FFF2-40B4-BE49-F238E27FC236}">
                <a16:creationId xmlns:a16="http://schemas.microsoft.com/office/drawing/2014/main" id="{D4688A87-6374-4FEF-B878-C60AC8E6B62A}"/>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1" name="Long Subline">
            <a:extLst>
              <a:ext uri="{FF2B5EF4-FFF2-40B4-BE49-F238E27FC236}">
                <a16:creationId xmlns:a16="http://schemas.microsoft.com/office/drawing/2014/main" id="{B3FEE09D-8573-438B-9DA5-B6D9F9C559AE}"/>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2" name="MasterTitle">
            <a:extLst>
              <a:ext uri="{FF2B5EF4-FFF2-40B4-BE49-F238E27FC236}">
                <a16:creationId xmlns:a16="http://schemas.microsoft.com/office/drawing/2014/main" id="{A5FE72C4-8613-4C59-9FE2-9538E5031F45}"/>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pic>
        <p:nvPicPr>
          <p:cNvPr id="17" name="Acc_Applied_Intell_Wordmark_BLK Colour Positive">
            <a:extLst>
              <a:ext uri="{FF2B5EF4-FFF2-40B4-BE49-F238E27FC236}">
                <a16:creationId xmlns:a16="http://schemas.microsoft.com/office/drawing/2014/main" id="{BD88DD9C-710C-40A6-B14E-984157A75D1F}"/>
              </a:ext>
            </a:extLst>
          </p:cNvPr>
          <p:cNvPicPr>
            <a:picLocks noChangeAspect="1"/>
          </p:cNvPicPr>
          <p:nvPr userDrawn="1"/>
        </p:nvPicPr>
        <p:blipFill>
          <a:blip r:embed="rId12">
            <a:biLevel thresh="75000"/>
          </a:blip>
          <a:stretch>
            <a:fillRect/>
          </a:stretch>
        </p:blipFill>
        <p:spPr>
          <a:xfrm>
            <a:off x="1461439" y="716491"/>
            <a:ext cx="4885196" cy="347826"/>
          </a:xfrm>
          <a:prstGeom prst="rect">
            <a:avLst/>
          </a:prstGeom>
        </p:spPr>
      </p:pic>
    </p:spTree>
    <p:extLst>
      <p:ext uri="{BB962C8B-B14F-4D97-AF65-F5344CB8AC3E}">
        <p14:creationId xmlns:p14="http://schemas.microsoft.com/office/powerpoint/2010/main" val="3941087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_Master Brand">
    <p:spTree>
      <p:nvGrpSpPr>
        <p:cNvPr id="1" name=""/>
        <p:cNvGrpSpPr/>
        <p:nvPr/>
      </p:nvGrpSpPr>
      <p:grpSpPr>
        <a:xfrm>
          <a:off x="0" y="0"/>
          <a:ext cx="0" cy="0"/>
          <a:chOff x="0" y="0"/>
          <a:chExt cx="0" cy="0"/>
        </a:xfrm>
      </p:grpSpPr>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6"/>
          <a:stretch>
            <a:fillRect/>
          </a:stretch>
        </p:blipFill>
        <p:spPr>
          <a:xfrm>
            <a:off x="6967077" y="530394"/>
            <a:ext cx="4885196" cy="347826"/>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7"/>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9"/>
          <a:stretch>
            <a:fillRect/>
          </a:stretch>
        </p:blipFill>
        <p:spPr>
          <a:xfrm>
            <a:off x="7751739" y="374650"/>
            <a:ext cx="1663200" cy="445737"/>
          </a:xfrm>
          <a:prstGeom prst="rect">
            <a:avLst/>
          </a:prstGeom>
        </p:spPr>
      </p:pic>
      <p:pic>
        <p:nvPicPr>
          <p:cNvPr id="21" name="Acc_CoreBrand_Logo_Black_Purple">
            <a:extLst>
              <a:ext uri="{FF2B5EF4-FFF2-40B4-BE49-F238E27FC236}">
                <a16:creationId xmlns:a16="http://schemas.microsoft.com/office/drawing/2014/main" id="{FAB30264-1DB0-444E-8439-97B7E1F89775}"/>
              </a:ext>
            </a:extLst>
          </p:cNvPr>
          <p:cNvPicPr>
            <a:picLocks noChangeAspect="1"/>
          </p:cNvPicPr>
          <p:nvPr userDrawn="1"/>
        </p:nvPicPr>
        <p:blipFill>
          <a:blip r:embed="rId10"/>
          <a:stretch>
            <a:fillRect/>
          </a:stretch>
        </p:blipFill>
        <p:spPr>
          <a:xfrm>
            <a:off x="1461439" y="556663"/>
            <a:ext cx="1663200" cy="445738"/>
          </a:xfrm>
          <a:prstGeom prst="rect">
            <a:avLst/>
          </a:prstGeom>
        </p:spPr>
      </p:pic>
      <p:sp>
        <p:nvSpPr>
          <p:cNvPr id="22" name="Subtitle (3rd Level)">
            <a:extLst>
              <a:ext uri="{FF2B5EF4-FFF2-40B4-BE49-F238E27FC236}">
                <a16:creationId xmlns:a16="http://schemas.microsoft.com/office/drawing/2014/main" id="{62B5990A-9798-4C41-BD4F-8886FBFEB40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3" name="Long Subline">
            <a:extLst>
              <a:ext uri="{FF2B5EF4-FFF2-40B4-BE49-F238E27FC236}">
                <a16:creationId xmlns:a16="http://schemas.microsoft.com/office/drawing/2014/main" id="{0EB69C56-7B40-45A9-8988-D7B9D4782D3E}"/>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4" name="MasterTitle">
            <a:extLst>
              <a:ext uri="{FF2B5EF4-FFF2-40B4-BE49-F238E27FC236}">
                <a16:creationId xmlns:a16="http://schemas.microsoft.com/office/drawing/2014/main" id="{471BDF8D-36DA-4683-8BF6-42B61466AE09}"/>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29447799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_Master Brand">
    <p:spTree>
      <p:nvGrpSpPr>
        <p:cNvPr id="1" name=""/>
        <p:cNvGrpSpPr/>
        <p:nvPr/>
      </p:nvGrpSpPr>
      <p:grpSpPr>
        <a:xfrm>
          <a:off x="0" y="0"/>
          <a:ext cx="0" cy="0"/>
          <a:chOff x="0" y="0"/>
          <a:chExt cx="0" cy="0"/>
        </a:xfrm>
      </p:grpSpPr>
      <p:pic>
        <p:nvPicPr>
          <p:cNvPr id="252" name="Acc_Digital_GTS_Dimensional" hidden="1">
            <a:extLst>
              <a:ext uri="{FF2B5EF4-FFF2-40B4-BE49-F238E27FC236}">
                <a16:creationId xmlns:a16="http://schemas.microsoft.com/office/drawing/2014/main" id="{1CDEFD3E-D011-491D-8FF0-FAAD0D1DAB87}"/>
              </a:ext>
            </a:extLst>
          </p:cNvPr>
          <p:cNvPicPr>
            <a:picLocks noChangeAspect="1"/>
          </p:cNvPicPr>
          <p:nvPr/>
        </p:nvPicPr>
        <p:blipFill>
          <a:blip r:embed="rId2"/>
          <a:stretch>
            <a:fillRect/>
          </a:stretch>
        </p:blipFill>
        <p:spPr>
          <a:xfrm>
            <a:off x="4586417" y="912059"/>
            <a:ext cx="4313143" cy="4528800"/>
          </a:xfrm>
          <a:prstGeom prst="rect">
            <a:avLst/>
          </a:prstGeom>
        </p:spPr>
      </p:pic>
      <p:pic>
        <p:nvPicPr>
          <p:cNvPr id="257" name="Acc_Applied_Intell_Wordmark_ALL_WHT" hidden="1">
            <a:extLst>
              <a:ext uri="{FF2B5EF4-FFF2-40B4-BE49-F238E27FC236}">
                <a16:creationId xmlns:a16="http://schemas.microsoft.com/office/drawing/2014/main" id="{E041CD07-16D8-4747-BB54-EC93BB2E8782}"/>
              </a:ext>
            </a:extLst>
          </p:cNvPr>
          <p:cNvPicPr>
            <a:picLocks noChangeAspect="1"/>
          </p:cNvPicPr>
          <p:nvPr/>
        </p:nvPicPr>
        <p:blipFill>
          <a:blip r:embed="rId3"/>
          <a:stretch>
            <a:fillRect/>
          </a:stretch>
        </p:blipFill>
        <p:spPr>
          <a:xfrm>
            <a:off x="6962313" y="537825"/>
            <a:ext cx="4884592" cy="338013"/>
          </a:xfrm>
          <a:prstGeom prst="rect">
            <a:avLst/>
          </a:prstGeom>
        </p:spPr>
      </p:pic>
      <p:pic>
        <p:nvPicPr>
          <p:cNvPr id="258" name="Acc_Applied_Intell_Wordmark_ALL_BLK" hidden="1">
            <a:extLst>
              <a:ext uri="{FF2B5EF4-FFF2-40B4-BE49-F238E27FC236}">
                <a16:creationId xmlns:a16="http://schemas.microsoft.com/office/drawing/2014/main" id="{F1050526-20CD-415A-BF68-8D06F41D3081}"/>
              </a:ext>
            </a:extLst>
          </p:cNvPr>
          <p:cNvPicPr>
            <a:picLocks noChangeAspect="1"/>
          </p:cNvPicPr>
          <p:nvPr/>
        </p:nvPicPr>
        <p:blipFill>
          <a:blip r:embed="rId4"/>
          <a:stretch>
            <a:fillRect/>
          </a:stretch>
        </p:blipFill>
        <p:spPr>
          <a:xfrm>
            <a:off x="6962314" y="537825"/>
            <a:ext cx="4884595" cy="338014"/>
          </a:xfrm>
          <a:prstGeom prst="rect">
            <a:avLst/>
          </a:prstGeom>
        </p:spPr>
      </p:pic>
      <p:pic>
        <p:nvPicPr>
          <p:cNvPr id="259" name="Acc_Applied_Intell_Wordmark_WHT Colour Reversed" hidden="1">
            <a:extLst>
              <a:ext uri="{FF2B5EF4-FFF2-40B4-BE49-F238E27FC236}">
                <a16:creationId xmlns:a16="http://schemas.microsoft.com/office/drawing/2014/main" id="{153B4086-5DDF-40BF-A48F-C6D35A160D44}"/>
              </a:ext>
            </a:extLst>
          </p:cNvPr>
          <p:cNvPicPr>
            <a:picLocks noChangeAspect="1"/>
          </p:cNvPicPr>
          <p:nvPr/>
        </p:nvPicPr>
        <p:blipFill>
          <a:blip r:embed="rId5"/>
          <a:stretch>
            <a:fillRect/>
          </a:stretch>
        </p:blipFill>
        <p:spPr>
          <a:xfrm>
            <a:off x="6962313" y="536683"/>
            <a:ext cx="4885200" cy="340009"/>
          </a:xfrm>
          <a:prstGeom prst="rect">
            <a:avLst/>
          </a:prstGeom>
        </p:spPr>
      </p:pic>
      <p:pic>
        <p:nvPicPr>
          <p:cNvPr id="260" name="Acc_Applied_Intell_Wordmark_BLK Colour Positive" hidden="1">
            <a:extLst>
              <a:ext uri="{FF2B5EF4-FFF2-40B4-BE49-F238E27FC236}">
                <a16:creationId xmlns:a16="http://schemas.microsoft.com/office/drawing/2014/main" id="{7C628039-844B-4270-9649-C5679BFC043D}"/>
              </a:ext>
            </a:extLst>
          </p:cNvPr>
          <p:cNvPicPr>
            <a:picLocks noChangeAspect="1"/>
          </p:cNvPicPr>
          <p:nvPr/>
        </p:nvPicPr>
        <p:blipFill>
          <a:blip r:embed="rId6"/>
          <a:stretch>
            <a:fillRect/>
          </a:stretch>
        </p:blipFill>
        <p:spPr>
          <a:xfrm>
            <a:off x="6967077" y="530394"/>
            <a:ext cx="4885196" cy="347826"/>
          </a:xfrm>
          <a:prstGeom prst="rect">
            <a:avLst/>
          </a:prstGeom>
        </p:spPr>
      </p:pic>
      <p:pic>
        <p:nvPicPr>
          <p:cNvPr id="292" name="Acc_CoreBrand_GTS_Dimensional">
            <a:extLst>
              <a:ext uri="{FF2B5EF4-FFF2-40B4-BE49-F238E27FC236}">
                <a16:creationId xmlns:a16="http://schemas.microsoft.com/office/drawing/2014/main" id="{F7DAA011-51F1-4317-92D4-329036D5F9B7}"/>
              </a:ext>
            </a:extLst>
          </p:cNvPr>
          <p:cNvPicPr>
            <a:picLocks noChangeAspect="1"/>
          </p:cNvPicPr>
          <p:nvPr/>
        </p:nvPicPr>
        <p:blipFill>
          <a:blip r:embed="rId7"/>
          <a:stretch>
            <a:fillRect/>
          </a:stretch>
        </p:blipFill>
        <p:spPr>
          <a:xfrm>
            <a:off x="4575617" y="1314602"/>
            <a:ext cx="4320000" cy="4536000"/>
          </a:xfrm>
          <a:prstGeom prst="rect">
            <a:avLst/>
          </a:prstGeom>
        </p:spPr>
      </p:pic>
      <p:pic>
        <p:nvPicPr>
          <p:cNvPr id="301" name="Acc_CoreBrand_Logo_White" hidden="1">
            <a:extLst>
              <a:ext uri="{FF2B5EF4-FFF2-40B4-BE49-F238E27FC236}">
                <a16:creationId xmlns:a16="http://schemas.microsoft.com/office/drawing/2014/main" id="{4B901D09-AFB0-4BD8-ADB1-D3EB212EFFA3}"/>
              </a:ext>
            </a:extLst>
          </p:cNvPr>
          <p:cNvPicPr>
            <a:picLocks noChangeAspect="1"/>
          </p:cNvPicPr>
          <p:nvPr/>
        </p:nvPicPr>
        <p:blipFill>
          <a:blip r:embed="rId8"/>
          <a:stretch>
            <a:fillRect/>
          </a:stretch>
        </p:blipFill>
        <p:spPr>
          <a:xfrm>
            <a:off x="7751739" y="377883"/>
            <a:ext cx="1663200" cy="439272"/>
          </a:xfrm>
          <a:prstGeom prst="rect">
            <a:avLst/>
          </a:prstGeom>
        </p:spPr>
      </p:pic>
      <p:pic>
        <p:nvPicPr>
          <p:cNvPr id="302" name="Acc_CoreBrand_Logo_Black" hidden="1">
            <a:extLst>
              <a:ext uri="{FF2B5EF4-FFF2-40B4-BE49-F238E27FC236}">
                <a16:creationId xmlns:a16="http://schemas.microsoft.com/office/drawing/2014/main" id="{74E6D576-A8C4-4BFE-BD7F-4F45F8994C73}"/>
              </a:ext>
            </a:extLst>
          </p:cNvPr>
          <p:cNvPicPr>
            <a:picLocks noChangeAspect="1"/>
          </p:cNvPicPr>
          <p:nvPr/>
        </p:nvPicPr>
        <p:blipFill>
          <a:blip r:embed="rId9"/>
          <a:stretch>
            <a:fillRect/>
          </a:stretch>
        </p:blipFill>
        <p:spPr>
          <a:xfrm>
            <a:off x="7751739" y="377883"/>
            <a:ext cx="1663200" cy="439272"/>
          </a:xfrm>
          <a:prstGeom prst="rect">
            <a:avLst/>
          </a:prstGeom>
        </p:spPr>
      </p:pic>
      <p:pic>
        <p:nvPicPr>
          <p:cNvPr id="303" name="Acc_CoreBrand_Logo_Black_Purple Reversed" hidden="1">
            <a:extLst>
              <a:ext uri="{FF2B5EF4-FFF2-40B4-BE49-F238E27FC236}">
                <a16:creationId xmlns:a16="http://schemas.microsoft.com/office/drawing/2014/main" id="{2842C046-10B4-4647-8C9E-0AEFEC5EA076}"/>
              </a:ext>
            </a:extLst>
          </p:cNvPr>
          <p:cNvPicPr>
            <a:picLocks noChangeAspect="1"/>
          </p:cNvPicPr>
          <p:nvPr/>
        </p:nvPicPr>
        <p:blipFill>
          <a:blip r:embed="rId10"/>
          <a:stretch>
            <a:fillRect/>
          </a:stretch>
        </p:blipFill>
        <p:spPr>
          <a:xfrm>
            <a:off x="7751739" y="374650"/>
            <a:ext cx="1663200" cy="445737"/>
          </a:xfrm>
          <a:prstGeom prst="rect">
            <a:avLst/>
          </a:prstGeom>
        </p:spPr>
      </p:pic>
      <p:pic>
        <p:nvPicPr>
          <p:cNvPr id="21" name="Acc_CoreBrand_Logo_Black_Purple">
            <a:extLst>
              <a:ext uri="{FF2B5EF4-FFF2-40B4-BE49-F238E27FC236}">
                <a16:creationId xmlns:a16="http://schemas.microsoft.com/office/drawing/2014/main" id="{FAB30264-1DB0-444E-8439-97B7E1F89775}"/>
              </a:ext>
            </a:extLst>
          </p:cNvPr>
          <p:cNvPicPr>
            <a:picLocks noChangeAspect="1"/>
          </p:cNvPicPr>
          <p:nvPr userDrawn="1"/>
        </p:nvPicPr>
        <p:blipFill>
          <a:blip r:embed="rId11"/>
          <a:stretch>
            <a:fillRect/>
          </a:stretch>
        </p:blipFill>
        <p:spPr>
          <a:xfrm>
            <a:off x="1461439" y="556663"/>
            <a:ext cx="1663200" cy="445738"/>
          </a:xfrm>
          <a:prstGeom prst="rect">
            <a:avLst/>
          </a:prstGeom>
        </p:spPr>
      </p:pic>
      <p:sp>
        <p:nvSpPr>
          <p:cNvPr id="22" name="Subtitle (3rd Level)">
            <a:extLst>
              <a:ext uri="{FF2B5EF4-FFF2-40B4-BE49-F238E27FC236}">
                <a16:creationId xmlns:a16="http://schemas.microsoft.com/office/drawing/2014/main" id="{62B5990A-9798-4C41-BD4F-8886FBFEB40B}"/>
              </a:ext>
            </a:extLst>
          </p:cNvPr>
          <p:cNvSpPr>
            <a:spLocks noGrp="1"/>
          </p:cNvSpPr>
          <p:nvPr>
            <p:ph type="body" sz="quarter" idx="13" hasCustomPrompt="1"/>
          </p:nvPr>
        </p:nvSpPr>
        <p:spPr>
          <a:xfrm>
            <a:off x="1474367" y="5825518"/>
            <a:ext cx="5947200" cy="249299"/>
          </a:xfrm>
          <a:prstGeom prst="rect">
            <a:avLst/>
          </a:prstGeom>
        </p:spPr>
        <p:txBody>
          <a:bodyPr wrap="square" anchor="t">
            <a:spAutoFit/>
          </a:bodyPr>
          <a:lstStyle>
            <a:lvl1pPr marL="0" indent="0">
              <a:lnSpc>
                <a:spcPct val="90000"/>
              </a:lnSpc>
              <a:buNone/>
              <a:defRPr sz="1800" b="0" i="0" cap="none" baseline="0">
                <a:solidFill>
                  <a:schemeClr val="tx1"/>
                </a:solidFill>
                <a:latin typeface="+mn-lt"/>
              </a:defRPr>
            </a:lvl1pPr>
          </a:lstStyle>
          <a:p>
            <a:pPr lvl="0"/>
            <a:r>
              <a:rPr lang="en-US" dirty="0"/>
              <a:t>Subtitle third level</a:t>
            </a:r>
          </a:p>
        </p:txBody>
      </p:sp>
      <p:sp>
        <p:nvSpPr>
          <p:cNvPr id="23" name="Long Subline">
            <a:extLst>
              <a:ext uri="{FF2B5EF4-FFF2-40B4-BE49-F238E27FC236}">
                <a16:creationId xmlns:a16="http://schemas.microsoft.com/office/drawing/2014/main" id="{0EB69C56-7B40-45A9-8988-D7B9D4782D3E}"/>
              </a:ext>
            </a:extLst>
          </p:cNvPr>
          <p:cNvSpPr>
            <a:spLocks noGrp="1"/>
          </p:cNvSpPr>
          <p:nvPr>
            <p:ph type="body" sz="quarter" idx="12" hasCustomPrompt="1"/>
          </p:nvPr>
        </p:nvSpPr>
        <p:spPr>
          <a:xfrm>
            <a:off x="1474368" y="5046962"/>
            <a:ext cx="5947459" cy="664797"/>
          </a:xfrm>
          <a:prstGeom prst="rect">
            <a:avLst/>
          </a:prstGeom>
        </p:spPr>
        <p:txBody>
          <a:bodyPr wrap="square" anchor="t" anchorCtr="0">
            <a:spAutoFit/>
          </a:bodyPr>
          <a:lstStyle>
            <a:lvl1pPr marL="0" indent="0">
              <a:lnSpc>
                <a:spcPct val="90000"/>
              </a:lnSpc>
              <a:buNone/>
              <a:defRPr sz="2400" b="0" i="0" cap="none" baseline="0">
                <a:solidFill>
                  <a:schemeClr val="tx1"/>
                </a:solidFill>
                <a:latin typeface="+mj-lt"/>
              </a:defRPr>
            </a:lvl1pPr>
          </a:lstStyle>
          <a:p>
            <a:pPr lvl="0"/>
            <a:r>
              <a:rPr lang="en-US" dirty="0"/>
              <a:t>Long subline or second-level text to go with primary headlines</a:t>
            </a:r>
          </a:p>
        </p:txBody>
      </p:sp>
      <p:sp>
        <p:nvSpPr>
          <p:cNvPr id="24" name="MasterTitle">
            <a:extLst>
              <a:ext uri="{FF2B5EF4-FFF2-40B4-BE49-F238E27FC236}">
                <a16:creationId xmlns:a16="http://schemas.microsoft.com/office/drawing/2014/main" id="{471BDF8D-36DA-4683-8BF6-42B61466AE09}"/>
              </a:ext>
            </a:extLst>
          </p:cNvPr>
          <p:cNvSpPr>
            <a:spLocks noGrp="1"/>
          </p:cNvSpPr>
          <p:nvPr>
            <p:ph type="title" hasCustomPrompt="1"/>
          </p:nvPr>
        </p:nvSpPr>
        <p:spPr>
          <a:xfrm>
            <a:off x="1428973" y="1944290"/>
            <a:ext cx="6007183" cy="2969420"/>
          </a:xfrm>
        </p:spPr>
        <p:txBody>
          <a:bodyPr tIns="252000" anchor="ctr"/>
          <a:lstStyle>
            <a:lvl1pPr>
              <a:lnSpc>
                <a:spcPct val="70000"/>
              </a:lnSpc>
              <a:defRPr sz="8100" cap="all" spc="-150" baseline="0">
                <a:solidFill>
                  <a:schemeClr val="tx1"/>
                </a:solidFill>
              </a:defRPr>
            </a:lvl1pPr>
          </a:lstStyle>
          <a:p>
            <a:r>
              <a:rPr lang="en-US" dirty="0"/>
              <a:t>Click </a:t>
            </a:r>
            <a:br>
              <a:rPr lang="en-US" dirty="0"/>
            </a:br>
            <a:r>
              <a:rPr lang="en-US" dirty="0"/>
              <a:t>to edit headline</a:t>
            </a:r>
            <a:endParaRPr lang="en-AU" dirty="0"/>
          </a:p>
        </p:txBody>
      </p:sp>
    </p:spTree>
    <p:extLst>
      <p:ext uri="{BB962C8B-B14F-4D97-AF65-F5344CB8AC3E}">
        <p14:creationId xmlns:p14="http://schemas.microsoft.com/office/powerpoint/2010/main" val="4369945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6398B6-6443-4D67-A365-3AF9C47C4716}"/>
              </a:ext>
            </a:extLst>
          </p:cNvPr>
          <p:cNvSpPr>
            <a:spLocks noGrp="1"/>
          </p:cNvSpPr>
          <p:nvPr>
            <p:ph type="title"/>
          </p:nvPr>
        </p:nvSpPr>
        <p:spPr>
          <a:xfrm>
            <a:off x="331589" y="331125"/>
            <a:ext cx="10028239" cy="777600"/>
          </a:xfrm>
          <a:prstGeom prst="rect">
            <a:avLst/>
          </a:prstGeom>
        </p:spPr>
        <p:txBody>
          <a:bodyPr vert="horz" lIns="0" tIns="0" rIns="0" bIns="0" rtlCol="0" anchor="t" anchorCtr="0">
            <a:noAutofit/>
          </a:bodyPr>
          <a:lstStyle/>
          <a:p>
            <a:r>
              <a:rPr lang="en-US"/>
              <a:t>Click to edit Master title style</a:t>
            </a:r>
            <a:endParaRPr lang="en-AU" dirty="0"/>
          </a:p>
        </p:txBody>
      </p:sp>
      <p:sp>
        <p:nvSpPr>
          <p:cNvPr id="3" name="Text Placeholder 2">
            <a:extLst>
              <a:ext uri="{FF2B5EF4-FFF2-40B4-BE49-F238E27FC236}">
                <a16:creationId xmlns:a16="http://schemas.microsoft.com/office/drawing/2014/main" id="{8EFFFA29-D1E3-47B0-8A22-1D402B88F90E}"/>
              </a:ext>
            </a:extLst>
          </p:cNvPr>
          <p:cNvSpPr>
            <a:spLocks noGrp="1"/>
          </p:cNvSpPr>
          <p:nvPr>
            <p:ph type="body" idx="1"/>
          </p:nvPr>
        </p:nvSpPr>
        <p:spPr>
          <a:xfrm>
            <a:off x="339724" y="1768475"/>
            <a:ext cx="11514090" cy="42879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0" name="Footer Placeholder 39">
            <a:extLst>
              <a:ext uri="{FF2B5EF4-FFF2-40B4-BE49-F238E27FC236}">
                <a16:creationId xmlns:a16="http://schemas.microsoft.com/office/drawing/2014/main" id="{C7366250-C716-4622-9FDF-F0CDABBF6CB6}"/>
              </a:ext>
            </a:extLst>
          </p:cNvPr>
          <p:cNvSpPr>
            <a:spLocks noGrp="1"/>
          </p:cNvSpPr>
          <p:nvPr>
            <p:ph type="ftr" sz="quarter" idx="3"/>
          </p:nvPr>
        </p:nvSpPr>
        <p:spPr>
          <a:xfrm>
            <a:off x="7423200" y="6382054"/>
            <a:ext cx="4114800" cy="163513"/>
          </a:xfrm>
          <a:prstGeom prst="rect">
            <a:avLst/>
          </a:prstGeom>
        </p:spPr>
        <p:txBody>
          <a:bodyPr vert="horz" lIns="0" tIns="0" rIns="0" bIns="0" rtlCol="0" anchor="b"/>
          <a:lstStyle>
            <a:lvl1pPr algn="r">
              <a:defRPr sz="800">
                <a:solidFill>
                  <a:schemeClr val="tx1">
                    <a:alpha val="50000"/>
                  </a:schemeClr>
                </a:solidFill>
              </a:defRPr>
            </a:lvl1pPr>
          </a:lstStyle>
          <a:p>
            <a:r>
              <a:rPr lang="en-AU" dirty="0"/>
              <a:t>Copyright © 2019 Accenture. All rights reserved.</a:t>
            </a:r>
          </a:p>
        </p:txBody>
      </p:sp>
      <p:sp>
        <p:nvSpPr>
          <p:cNvPr id="41" name="Slide Number Placeholder 40">
            <a:extLst>
              <a:ext uri="{FF2B5EF4-FFF2-40B4-BE49-F238E27FC236}">
                <a16:creationId xmlns:a16="http://schemas.microsoft.com/office/drawing/2014/main" id="{655D4237-A081-4F4B-BD2C-FD71F14FFBFB}"/>
              </a:ext>
            </a:extLst>
          </p:cNvPr>
          <p:cNvSpPr>
            <a:spLocks noGrp="1"/>
          </p:cNvSpPr>
          <p:nvPr>
            <p:ph type="sldNum" sz="quarter" idx="4"/>
          </p:nvPr>
        </p:nvSpPr>
        <p:spPr>
          <a:xfrm>
            <a:off x="11625945" y="6382054"/>
            <a:ext cx="235945" cy="163513"/>
          </a:xfrm>
          <a:prstGeom prst="rect">
            <a:avLst/>
          </a:prstGeom>
        </p:spPr>
        <p:txBody>
          <a:bodyPr vert="horz" lIns="0" tIns="0" rIns="0" bIns="0" rtlCol="0" anchor="b"/>
          <a:lstStyle>
            <a:lvl1pPr algn="r">
              <a:defRPr sz="800">
                <a:solidFill>
                  <a:schemeClr val="tx1">
                    <a:alpha val="50000"/>
                  </a:schemeClr>
                </a:solidFill>
              </a:defRPr>
            </a:lvl1pPr>
          </a:lstStyle>
          <a:p>
            <a:fld id="{FC1BBE33-A891-48E8-970C-4A8D55F96D53}" type="slidenum">
              <a:rPr lang="en-AU" smtClean="0"/>
              <a:pPr/>
              <a:t>‹#›</a:t>
            </a:fld>
            <a:endParaRPr lang="en-AU"/>
          </a:p>
        </p:txBody>
      </p:sp>
    </p:spTree>
    <p:extLst>
      <p:ext uri="{BB962C8B-B14F-4D97-AF65-F5344CB8AC3E}">
        <p14:creationId xmlns:p14="http://schemas.microsoft.com/office/powerpoint/2010/main" val="1510224341"/>
      </p:ext>
    </p:extLst>
  </p:cSld>
  <p:clrMap bg1="lt1" tx1="dk1" bg2="lt2" tx2="dk2" accent1="accent1" accent2="accent2" accent3="accent3" accent4="accent4" accent5="accent5" accent6="accent6" hlink="hlink" folHlink="folHlink"/>
  <p:sldLayoutIdLst>
    <p:sldLayoutId id="2147483675" r:id="rId1"/>
    <p:sldLayoutId id="2147483739" r:id="rId2"/>
    <p:sldLayoutId id="2147483720" r:id="rId3"/>
    <p:sldLayoutId id="2147483714" r:id="rId4"/>
    <p:sldLayoutId id="2147483736" r:id="rId5"/>
    <p:sldLayoutId id="2147483733" r:id="rId6"/>
    <p:sldLayoutId id="2147483726" r:id="rId7"/>
    <p:sldLayoutId id="2147483650" r:id="rId8"/>
    <p:sldLayoutId id="2147483734" r:id="rId9"/>
    <p:sldLayoutId id="2147483719" r:id="rId10"/>
    <p:sldLayoutId id="2147483713" r:id="rId11"/>
    <p:sldLayoutId id="2147483737" r:id="rId12"/>
    <p:sldLayoutId id="2147483732" r:id="rId13"/>
    <p:sldLayoutId id="2147483727" r:id="rId14"/>
    <p:sldLayoutId id="2147483725" r:id="rId15"/>
    <p:sldLayoutId id="2147483656" r:id="rId16"/>
    <p:sldLayoutId id="2147483657" r:id="rId17"/>
    <p:sldLayoutId id="2147483658" r:id="rId18"/>
    <p:sldLayoutId id="2147483659" r:id="rId19"/>
    <p:sldLayoutId id="2147483660" r:id="rId20"/>
    <p:sldLayoutId id="2147483661" r:id="rId21"/>
    <p:sldLayoutId id="2147483662" r:id="rId22"/>
    <p:sldLayoutId id="2147483663" r:id="rId23"/>
    <p:sldLayoutId id="2147483664" r:id="rId24"/>
    <p:sldLayoutId id="2147483665" r:id="rId25"/>
    <p:sldLayoutId id="2147483666" r:id="rId26"/>
    <p:sldLayoutId id="2147483667" r:id="rId27"/>
    <p:sldLayoutId id="2147483712" r:id="rId28"/>
    <p:sldLayoutId id="2147483668" r:id="rId29"/>
    <p:sldLayoutId id="2147483669" r:id="rId30"/>
    <p:sldLayoutId id="2147483680" r:id="rId31"/>
    <p:sldLayoutId id="2147483671" r:id="rId32"/>
    <p:sldLayoutId id="2147483672" r:id="rId33"/>
    <p:sldLayoutId id="2147483673" r:id="rId34"/>
    <p:sldLayoutId id="2147483676" r:id="rId35"/>
    <p:sldLayoutId id="2147483677" r:id="rId36"/>
    <p:sldLayoutId id="2147483678" r:id="rId37"/>
    <p:sldLayoutId id="2147483731" r:id="rId38"/>
    <p:sldLayoutId id="2147483735" r:id="rId39"/>
    <p:sldLayoutId id="2147483674" r:id="rId40"/>
    <p:sldLayoutId id="2147483710" r:id="rId41"/>
    <p:sldLayoutId id="2147483738" r:id="rId42"/>
  </p:sldLayoutIdLst>
  <p:hf hdr="0" dt="0"/>
  <p:txStyles>
    <p:titleStyle>
      <a:lvl1pPr algn="l" defTabSz="914400" rtl="0" eaLnBrk="1" latinLnBrk="0" hangingPunct="1">
        <a:lnSpc>
          <a:spcPct val="8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0" userDrawn="1">
          <p15:clr>
            <a:srgbClr val="F26B43"/>
          </p15:clr>
        </p15:guide>
        <p15:guide id="2" pos="214" userDrawn="1">
          <p15:clr>
            <a:srgbClr val="F26B43"/>
          </p15:clr>
        </p15:guide>
        <p15:guide id="3" pos="924" userDrawn="1">
          <p15:clr>
            <a:srgbClr val="F26B43"/>
          </p15:clr>
        </p15:guide>
        <p15:guide id="4" pos="1150" userDrawn="1">
          <p15:clr>
            <a:srgbClr val="F26B43"/>
          </p15:clr>
        </p15:guide>
        <p15:guide id="5" pos="1860" userDrawn="1">
          <p15:clr>
            <a:srgbClr val="F26B43"/>
          </p15:clr>
        </p15:guide>
        <p15:guide id="6" pos="2084" userDrawn="1">
          <p15:clr>
            <a:srgbClr val="F26B43"/>
          </p15:clr>
        </p15:guide>
        <p15:guide id="7" pos="2794" userDrawn="1">
          <p15:clr>
            <a:srgbClr val="F26B43"/>
          </p15:clr>
        </p15:guide>
        <p15:guide id="8" pos="3021" userDrawn="1">
          <p15:clr>
            <a:srgbClr val="F26B43"/>
          </p15:clr>
        </p15:guide>
        <p15:guide id="9" pos="3729" userDrawn="1">
          <p15:clr>
            <a:srgbClr val="F26B43"/>
          </p15:clr>
        </p15:guide>
        <p15:guide id="10" pos="3953" userDrawn="1">
          <p15:clr>
            <a:srgbClr val="F26B43"/>
          </p15:clr>
        </p15:guide>
        <p15:guide id="11" pos="4662" userDrawn="1">
          <p15:clr>
            <a:srgbClr val="F26B43"/>
          </p15:clr>
        </p15:guide>
        <p15:guide id="12" pos="4887" userDrawn="1">
          <p15:clr>
            <a:srgbClr val="F26B43"/>
          </p15:clr>
        </p15:guide>
        <p15:guide id="13" pos="5596" userDrawn="1">
          <p15:clr>
            <a:srgbClr val="F26B43"/>
          </p15:clr>
        </p15:guide>
        <p15:guide id="14" pos="5822" userDrawn="1">
          <p15:clr>
            <a:srgbClr val="F26B43"/>
          </p15:clr>
        </p15:guide>
        <p15:guide id="15" pos="6531" userDrawn="1">
          <p15:clr>
            <a:srgbClr val="F26B43"/>
          </p15:clr>
        </p15:guide>
        <p15:guide id="16" pos="6760" userDrawn="1">
          <p15:clr>
            <a:srgbClr val="F26B43"/>
          </p15:clr>
        </p15:guide>
        <p15:guide id="17" pos="7467" userDrawn="1">
          <p15:clr>
            <a:srgbClr val="F26B43"/>
          </p15:clr>
        </p15:guide>
        <p15:guide id="18" orient="horz" pos="4107" userDrawn="1">
          <p15:clr>
            <a:srgbClr val="F26B43"/>
          </p15:clr>
        </p15:guide>
        <p15:guide id="19" orient="horz" pos="3815" userDrawn="1">
          <p15:clr>
            <a:srgbClr val="F26B43"/>
          </p15:clr>
        </p15:guide>
        <p15:guide id="20" orient="horz" pos="2614" userDrawn="1">
          <p15:clr>
            <a:srgbClr val="F26B43"/>
          </p15:clr>
        </p15:guide>
        <p15:guide id="21" orient="horz" pos="1114" userDrawn="1">
          <p15:clr>
            <a:srgbClr val="F26B43"/>
          </p15:clr>
        </p15:guide>
        <p15:guide id="22" orient="horz" pos="210" userDrawn="1">
          <p15:clr>
            <a:srgbClr val="F26B43"/>
          </p15:clr>
        </p15:guide>
        <p15:guide id="23" pos="423" userDrawn="1">
          <p15:clr>
            <a:srgbClr val="F26B43"/>
          </p15:clr>
        </p15:guide>
        <p15:guide id="24" orient="horz" pos="454" userDrawn="1">
          <p15:clr>
            <a:srgbClr val="F26B43"/>
          </p15:clr>
        </p15:guide>
        <p15:guide id="25" pos="72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0192" y="477848"/>
            <a:ext cx="11521698" cy="969485"/>
          </a:xfrm>
        </p:spPr>
        <p:txBody>
          <a:bodyPr anchor="ctr"/>
          <a:lstStyle/>
          <a:p>
            <a:r>
              <a:rPr lang="en-US" sz="3200" dirty="0">
                <a:solidFill>
                  <a:schemeClr val="accent1"/>
                </a:solidFill>
              </a:rPr>
              <a:t>Prototype Solution – Extraction and Analysis of Text from Insurance Claim Speech</a:t>
            </a:r>
            <a:endParaRPr lang="en-US" sz="3200" dirty="0"/>
          </a:p>
        </p:txBody>
      </p:sp>
      <p:sp>
        <p:nvSpPr>
          <p:cNvPr id="4" name="Slide Number Placeholder 3">
            <a:extLst>
              <a:ext uri="{FF2B5EF4-FFF2-40B4-BE49-F238E27FC236}">
                <a16:creationId xmlns:a16="http://schemas.microsoft.com/office/drawing/2014/main" id="{711DB1EC-8207-4927-A354-6BE9D214AD49}"/>
              </a:ext>
            </a:extLst>
          </p:cNvPr>
          <p:cNvSpPr>
            <a:spLocks noGrp="1"/>
          </p:cNvSpPr>
          <p:nvPr>
            <p:ph type="sldNum" sz="quarter" idx="13"/>
          </p:nvPr>
        </p:nvSpPr>
        <p:spPr/>
        <p:txBody>
          <a:bodyPr/>
          <a:lstStyle/>
          <a:p>
            <a:fld id="{FC1BBE33-A891-48E8-970C-4A8D55F96D53}" type="slidenum">
              <a:rPr lang="en-AU" smtClean="0"/>
              <a:pPr/>
              <a:t>1</a:t>
            </a:fld>
            <a:endParaRPr lang="en-AU"/>
          </a:p>
        </p:txBody>
      </p:sp>
      <p:sp>
        <p:nvSpPr>
          <p:cNvPr id="6" name="Text Placeholder 6">
            <a:extLst>
              <a:ext uri="{FF2B5EF4-FFF2-40B4-BE49-F238E27FC236}">
                <a16:creationId xmlns:a16="http://schemas.microsoft.com/office/drawing/2014/main" id="{547D0B8D-FE07-DC4B-A1C3-612793475DAB}"/>
              </a:ext>
            </a:extLst>
          </p:cNvPr>
          <p:cNvSpPr txBox="1">
            <a:spLocks/>
          </p:cNvSpPr>
          <p:nvPr/>
        </p:nvSpPr>
        <p:spPr>
          <a:xfrm>
            <a:off x="525266" y="1553377"/>
            <a:ext cx="10899226" cy="826266"/>
          </a:xfrm>
          <a:prstGeom prst="rect">
            <a:avLst/>
          </a:prstGeom>
          <a:ln>
            <a:noFill/>
          </a:ln>
        </p:spPr>
        <p:txBody>
          <a:bodyPr vert="horz" lIns="0" tIns="0" rIns="0" bIns="0" rtlCol="0" anchor="ctr">
            <a:noAutofit/>
          </a:bodyPr>
          <a:lst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t>A common way to make a claim with an insurance company is through a recorded phone call. </a:t>
            </a:r>
          </a:p>
          <a:p>
            <a:r>
              <a:rPr lang="en-US" sz="1400" b="0" dirty="0"/>
              <a:t>An .mp3 file of the call is stored by the company, requiring human intervention to document the information in the recordings into a structured format. This information could be used to generate customer and accident report insights from the audio available.</a:t>
            </a:r>
          </a:p>
        </p:txBody>
      </p:sp>
      <p:sp>
        <p:nvSpPr>
          <p:cNvPr id="8" name="Text Placeholder 6">
            <a:extLst>
              <a:ext uri="{FF2B5EF4-FFF2-40B4-BE49-F238E27FC236}">
                <a16:creationId xmlns:a16="http://schemas.microsoft.com/office/drawing/2014/main" id="{8EBD8744-3ECA-3740-9A8D-16E74FEAB4F1}"/>
              </a:ext>
            </a:extLst>
          </p:cNvPr>
          <p:cNvSpPr txBox="1">
            <a:spLocks/>
          </p:cNvSpPr>
          <p:nvPr/>
        </p:nvSpPr>
        <p:spPr>
          <a:xfrm>
            <a:off x="525266" y="5733940"/>
            <a:ext cx="10899226" cy="729870"/>
          </a:xfrm>
          <a:prstGeom prst="rect">
            <a:avLst/>
          </a:prstGeom>
          <a:ln>
            <a:noFill/>
          </a:ln>
        </p:spPr>
        <p:txBody>
          <a:bodyPr vert="horz" lIns="0" tIns="0" rIns="0" bIns="0" rtlCol="0" anchor="ctr">
            <a:noAutofit/>
          </a:bodyPr>
          <a:lst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dirty="0"/>
              <a:t>Using AWS services such as AWS Transcribe and AWS </a:t>
            </a:r>
            <a:r>
              <a:rPr lang="en-US" sz="1400" b="0" dirty="0" err="1"/>
              <a:t>Sagemaker</a:t>
            </a:r>
            <a:r>
              <a:rPr lang="en-US" sz="1400" b="0" dirty="0"/>
              <a:t>, we’ve built a working prototype to automate the transformation of audio files to text and applying Natural Language Processing techniques so that the insurance company can analyse the content and help to build up a claim assessment </a:t>
            </a:r>
            <a:r>
              <a:rPr lang="en-US" sz="1400" dirty="0"/>
              <a:t>faster</a:t>
            </a:r>
            <a:r>
              <a:rPr lang="en-US" sz="1400" b="0" dirty="0"/>
              <a:t> and </a:t>
            </a:r>
            <a:r>
              <a:rPr lang="en-US" sz="1400" dirty="0"/>
              <a:t>more efficiently</a:t>
            </a:r>
            <a:r>
              <a:rPr lang="en-US" sz="1400" b="0" dirty="0"/>
              <a:t>.</a:t>
            </a:r>
          </a:p>
        </p:txBody>
      </p:sp>
      <p:sp>
        <p:nvSpPr>
          <p:cNvPr id="9" name="Footer Placeholder 1">
            <a:extLst>
              <a:ext uri="{FF2B5EF4-FFF2-40B4-BE49-F238E27FC236}">
                <a16:creationId xmlns:a16="http://schemas.microsoft.com/office/drawing/2014/main" id="{90C9CE0A-0CF3-8943-9665-E38301062D8A}"/>
              </a:ext>
            </a:extLst>
          </p:cNvPr>
          <p:cNvSpPr txBox="1">
            <a:spLocks/>
          </p:cNvSpPr>
          <p:nvPr/>
        </p:nvSpPr>
        <p:spPr>
          <a:xfrm>
            <a:off x="7423200" y="6382054"/>
            <a:ext cx="4114800" cy="16351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dirty="0">
                <a:solidFill>
                  <a:schemeClr val="bg1">
                    <a:lumMod val="50000"/>
                  </a:schemeClr>
                </a:solidFill>
              </a:rPr>
              <a:t>Copyright © 2020 Accenture. All rights reserved.</a:t>
            </a:r>
          </a:p>
        </p:txBody>
      </p:sp>
      <p:sp>
        <p:nvSpPr>
          <p:cNvPr id="2" name="Rounded Rectangle 1">
            <a:extLst>
              <a:ext uri="{FF2B5EF4-FFF2-40B4-BE49-F238E27FC236}">
                <a16:creationId xmlns:a16="http://schemas.microsoft.com/office/drawing/2014/main" id="{9717D80E-496A-6A4E-B2FA-1542976ECC20}"/>
              </a:ext>
            </a:extLst>
          </p:cNvPr>
          <p:cNvSpPr/>
          <p:nvPr/>
        </p:nvSpPr>
        <p:spPr>
          <a:xfrm>
            <a:off x="6682452" y="2485686"/>
            <a:ext cx="4312650" cy="316648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i="1" dirty="0">
                <a:solidFill>
                  <a:schemeClr val="tx1"/>
                </a:solidFill>
              </a:rPr>
              <a:t>AWS</a:t>
            </a:r>
          </a:p>
        </p:txBody>
      </p:sp>
      <p:sp>
        <p:nvSpPr>
          <p:cNvPr id="10" name="Rounded Rectangle 9">
            <a:extLst>
              <a:ext uri="{FF2B5EF4-FFF2-40B4-BE49-F238E27FC236}">
                <a16:creationId xmlns:a16="http://schemas.microsoft.com/office/drawing/2014/main" id="{D5606516-BC22-0748-8434-DC11CF77108A}"/>
              </a:ext>
            </a:extLst>
          </p:cNvPr>
          <p:cNvSpPr/>
          <p:nvPr/>
        </p:nvSpPr>
        <p:spPr>
          <a:xfrm>
            <a:off x="525267" y="2485687"/>
            <a:ext cx="5088456" cy="316649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i="1" dirty="0">
                <a:solidFill>
                  <a:schemeClr val="tx1"/>
                </a:solidFill>
              </a:rPr>
              <a:t>Website</a:t>
            </a:r>
          </a:p>
        </p:txBody>
      </p:sp>
      <p:cxnSp>
        <p:nvCxnSpPr>
          <p:cNvPr id="12" name="Straight Arrow Connector 11">
            <a:extLst>
              <a:ext uri="{FF2B5EF4-FFF2-40B4-BE49-F238E27FC236}">
                <a16:creationId xmlns:a16="http://schemas.microsoft.com/office/drawing/2014/main" id="{2A3FD20C-4B59-EB4F-B4C9-0A2895695E56}"/>
              </a:ext>
            </a:extLst>
          </p:cNvPr>
          <p:cNvCxnSpPr/>
          <p:nvPr/>
        </p:nvCxnSpPr>
        <p:spPr>
          <a:xfrm>
            <a:off x="5690887" y="3463724"/>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BC543B-E169-104B-B6C3-46029EF5F12F}"/>
              </a:ext>
            </a:extLst>
          </p:cNvPr>
          <p:cNvCxnSpPr>
            <a:cxnSpLocks/>
          </p:cNvCxnSpPr>
          <p:nvPr/>
        </p:nvCxnSpPr>
        <p:spPr>
          <a:xfrm flipH="1">
            <a:off x="5690887" y="4400309"/>
            <a:ext cx="9144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F47EDE1-D90B-9242-92EB-07F555A4BD3D}"/>
              </a:ext>
            </a:extLst>
          </p:cNvPr>
          <p:cNvSpPr/>
          <p:nvPr/>
        </p:nvSpPr>
        <p:spPr>
          <a:xfrm>
            <a:off x="9668631" y="4153187"/>
            <a:ext cx="1102464" cy="648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AWS Transcribe</a:t>
            </a:r>
          </a:p>
        </p:txBody>
      </p:sp>
      <p:sp>
        <p:nvSpPr>
          <p:cNvPr id="16" name="Rectangle 15">
            <a:extLst>
              <a:ext uri="{FF2B5EF4-FFF2-40B4-BE49-F238E27FC236}">
                <a16:creationId xmlns:a16="http://schemas.microsoft.com/office/drawing/2014/main" id="{58CE7206-8FDA-7B4D-B28D-A1271701AE40}"/>
              </a:ext>
            </a:extLst>
          </p:cNvPr>
          <p:cNvSpPr/>
          <p:nvPr/>
        </p:nvSpPr>
        <p:spPr>
          <a:xfrm>
            <a:off x="7350313" y="4153187"/>
            <a:ext cx="1498295" cy="928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AWS </a:t>
            </a:r>
            <a:r>
              <a:rPr lang="en-US" sz="1400" dirty="0" err="1">
                <a:solidFill>
                  <a:schemeClr val="tx1"/>
                </a:solidFill>
              </a:rPr>
              <a:t>Sagemaker</a:t>
            </a:r>
            <a:endParaRPr lang="en-US" sz="1400" dirty="0">
              <a:solidFill>
                <a:schemeClr val="tx1"/>
              </a:solidFill>
            </a:endParaRPr>
          </a:p>
          <a:p>
            <a:pPr algn="ctr"/>
            <a:endParaRPr lang="en-US" sz="800" dirty="0">
              <a:solidFill>
                <a:schemeClr val="tx1"/>
              </a:solidFill>
            </a:endParaRPr>
          </a:p>
          <a:p>
            <a:pPr algn="ctr"/>
            <a:r>
              <a:rPr lang="en-US" sz="1100" i="1" dirty="0" err="1">
                <a:solidFill>
                  <a:schemeClr val="tx1"/>
                </a:solidFill>
              </a:rPr>
              <a:t>Jupyter</a:t>
            </a:r>
            <a:r>
              <a:rPr lang="en-US" sz="1100" i="1" dirty="0">
                <a:solidFill>
                  <a:schemeClr val="tx1"/>
                </a:solidFill>
              </a:rPr>
              <a:t> Notebook</a:t>
            </a:r>
          </a:p>
        </p:txBody>
      </p:sp>
      <p:sp>
        <p:nvSpPr>
          <p:cNvPr id="17" name="Rectangle 16">
            <a:extLst>
              <a:ext uri="{FF2B5EF4-FFF2-40B4-BE49-F238E27FC236}">
                <a16:creationId xmlns:a16="http://schemas.microsoft.com/office/drawing/2014/main" id="{599AD637-6236-1D45-A3F0-E48944AB6B01}"/>
              </a:ext>
            </a:extLst>
          </p:cNvPr>
          <p:cNvSpPr/>
          <p:nvPr/>
        </p:nvSpPr>
        <p:spPr>
          <a:xfrm>
            <a:off x="9271885" y="4680080"/>
            <a:ext cx="1498295" cy="648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Audio file converted to JSON text</a:t>
            </a:r>
          </a:p>
        </p:txBody>
      </p:sp>
      <p:sp>
        <p:nvSpPr>
          <p:cNvPr id="18" name="Rectangle 17">
            <a:extLst>
              <a:ext uri="{FF2B5EF4-FFF2-40B4-BE49-F238E27FC236}">
                <a16:creationId xmlns:a16="http://schemas.microsoft.com/office/drawing/2014/main" id="{D873E14B-2DC7-D745-9E0B-F6D5CAB75DA8}"/>
              </a:ext>
            </a:extLst>
          </p:cNvPr>
          <p:cNvSpPr/>
          <p:nvPr/>
        </p:nvSpPr>
        <p:spPr>
          <a:xfrm>
            <a:off x="7082478" y="2698413"/>
            <a:ext cx="3332761" cy="648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400" dirty="0">
                <a:solidFill>
                  <a:schemeClr val="tx1"/>
                </a:solidFill>
                <a:latin typeface="Arial" panose="020B0604020202020204" pitchFamily="34" charset="0"/>
                <a:ea typeface="Amazon Ember" panose="020B0603020204020204" pitchFamily="34" charset="0"/>
                <a:cs typeface="Arial" panose="020B0604020202020204" pitchFamily="34" charset="0"/>
              </a:rPr>
              <a:t>Amazon Simple</a:t>
            </a:r>
            <a:br>
              <a:rPr lang="en-US" altLang="en-US" sz="1400" dirty="0">
                <a:solidFill>
                  <a:schemeClr val="tx1"/>
                </a:solidFill>
                <a:latin typeface="Arial" panose="020B0604020202020204" pitchFamily="34" charset="0"/>
                <a:ea typeface="Amazon Ember" panose="020B0603020204020204" pitchFamily="34" charset="0"/>
                <a:cs typeface="Arial" panose="020B0604020202020204" pitchFamily="34" charset="0"/>
              </a:rPr>
            </a:br>
            <a:r>
              <a:rPr lang="en-US" altLang="en-US" sz="1400" dirty="0">
                <a:solidFill>
                  <a:schemeClr val="tx1"/>
                </a:solidFill>
                <a:latin typeface="Arial" panose="020B0604020202020204" pitchFamily="34" charset="0"/>
                <a:ea typeface="Amazon Ember" panose="020B0603020204020204" pitchFamily="34" charset="0"/>
                <a:cs typeface="Arial" panose="020B0604020202020204" pitchFamily="34" charset="0"/>
              </a:rPr>
              <a:t>Storage Service (S3)</a:t>
            </a:r>
          </a:p>
        </p:txBody>
      </p:sp>
      <p:pic>
        <p:nvPicPr>
          <p:cNvPr id="19" name="Picture 18">
            <a:extLst>
              <a:ext uri="{FF2B5EF4-FFF2-40B4-BE49-F238E27FC236}">
                <a16:creationId xmlns:a16="http://schemas.microsoft.com/office/drawing/2014/main" id="{471DFE2E-08F0-3443-BAFF-F8D27A38BC0C}"/>
              </a:ext>
            </a:extLst>
          </p:cNvPr>
          <p:cNvPicPr>
            <a:picLocks noChangeAspect="1"/>
          </p:cNvPicPr>
          <p:nvPr/>
        </p:nvPicPr>
        <p:blipFill>
          <a:blip r:embed="rId2"/>
          <a:stretch>
            <a:fillRect/>
          </a:stretch>
        </p:blipFill>
        <p:spPr>
          <a:xfrm>
            <a:off x="762194" y="2775720"/>
            <a:ext cx="4708495" cy="2265168"/>
          </a:xfrm>
          <a:prstGeom prst="rect">
            <a:avLst/>
          </a:prstGeom>
        </p:spPr>
      </p:pic>
      <p:cxnSp>
        <p:nvCxnSpPr>
          <p:cNvPr id="20" name="Straight Arrow Connector 19">
            <a:extLst>
              <a:ext uri="{FF2B5EF4-FFF2-40B4-BE49-F238E27FC236}">
                <a16:creationId xmlns:a16="http://schemas.microsoft.com/office/drawing/2014/main" id="{EF4D8650-3415-C54E-AE1A-4726744BA07E}"/>
              </a:ext>
            </a:extLst>
          </p:cNvPr>
          <p:cNvCxnSpPr>
            <a:cxnSpLocks/>
            <a:endCxn id="18" idx="1"/>
          </p:cNvCxnSpPr>
          <p:nvPr/>
        </p:nvCxnSpPr>
        <p:spPr>
          <a:xfrm flipV="1">
            <a:off x="6682452" y="3022432"/>
            <a:ext cx="400026" cy="44129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F35C4E2-883B-1A4E-9093-7257B512C9D9}"/>
              </a:ext>
            </a:extLst>
          </p:cNvPr>
          <p:cNvCxnSpPr>
            <a:cxnSpLocks/>
            <a:endCxn id="18" idx="2"/>
          </p:cNvCxnSpPr>
          <p:nvPr/>
        </p:nvCxnSpPr>
        <p:spPr>
          <a:xfrm flipH="1" flipV="1">
            <a:off x="8748859" y="3346450"/>
            <a:ext cx="953136" cy="799326"/>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E1916E-1A72-AB48-8D21-FAE8E24875B4}"/>
              </a:ext>
            </a:extLst>
          </p:cNvPr>
          <p:cNvSpPr/>
          <p:nvPr/>
        </p:nvSpPr>
        <p:spPr>
          <a:xfrm>
            <a:off x="5566470" y="2833397"/>
            <a:ext cx="1163235" cy="648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Audio file loaded to S3</a:t>
            </a:r>
          </a:p>
        </p:txBody>
      </p:sp>
      <p:cxnSp>
        <p:nvCxnSpPr>
          <p:cNvPr id="34" name="Straight Arrow Connector 33">
            <a:extLst>
              <a:ext uri="{FF2B5EF4-FFF2-40B4-BE49-F238E27FC236}">
                <a16:creationId xmlns:a16="http://schemas.microsoft.com/office/drawing/2014/main" id="{818F3F6A-B922-E643-A0D3-6DE8287A3D8B}"/>
              </a:ext>
            </a:extLst>
          </p:cNvPr>
          <p:cNvCxnSpPr>
            <a:cxnSpLocks/>
            <a:stCxn id="18" idx="2"/>
          </p:cNvCxnSpPr>
          <p:nvPr/>
        </p:nvCxnSpPr>
        <p:spPr>
          <a:xfrm flipH="1">
            <a:off x="7856749" y="3346450"/>
            <a:ext cx="892110" cy="799326"/>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3A6E02-0142-8543-99CA-8C4760523121}"/>
              </a:ext>
            </a:extLst>
          </p:cNvPr>
          <p:cNvCxnSpPr>
            <a:cxnSpLocks/>
          </p:cNvCxnSpPr>
          <p:nvPr/>
        </p:nvCxnSpPr>
        <p:spPr>
          <a:xfrm>
            <a:off x="9498006" y="3301035"/>
            <a:ext cx="203989" cy="84474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CE69903-89F2-B540-B311-93BEAFFBF881}"/>
              </a:ext>
            </a:extLst>
          </p:cNvPr>
          <p:cNvSpPr/>
          <p:nvPr/>
        </p:nvSpPr>
        <p:spPr>
          <a:xfrm>
            <a:off x="5609248" y="4477205"/>
            <a:ext cx="1163235" cy="648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solidFill>
                  <a:schemeClr val="tx1"/>
                </a:solidFill>
              </a:rPr>
              <a:t>Text analytics summary returned</a:t>
            </a:r>
          </a:p>
        </p:txBody>
      </p:sp>
      <p:pic>
        <p:nvPicPr>
          <p:cNvPr id="62" name="Graphic 20">
            <a:extLst>
              <a:ext uri="{FF2B5EF4-FFF2-40B4-BE49-F238E27FC236}">
                <a16:creationId xmlns:a16="http://schemas.microsoft.com/office/drawing/2014/main" id="{98E8592F-732E-6D48-8915-94ACB9967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286" y="4207901"/>
            <a:ext cx="571180" cy="57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8">
            <a:extLst>
              <a:ext uri="{FF2B5EF4-FFF2-40B4-BE49-F238E27FC236}">
                <a16:creationId xmlns:a16="http://schemas.microsoft.com/office/drawing/2014/main" id="{60407F85-C626-9648-86DC-AA2F06B44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881" y="2783167"/>
            <a:ext cx="517868" cy="51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22">
            <a:extLst>
              <a:ext uri="{FF2B5EF4-FFF2-40B4-BE49-F238E27FC236}">
                <a16:creationId xmlns:a16="http://schemas.microsoft.com/office/drawing/2014/main" id="{9FA7B39A-E6FA-DD42-9FB1-AD246CF08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355" y="4215466"/>
            <a:ext cx="585757" cy="58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91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descr="image">
            <a:extLst>
              <a:ext uri="{FF2B5EF4-FFF2-40B4-BE49-F238E27FC236}">
                <a16:creationId xmlns:a16="http://schemas.microsoft.com/office/drawing/2014/main" id="{DE7F6722-F05E-C14D-9AA5-E5D7D5145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9192" y="5743216"/>
            <a:ext cx="837965" cy="83796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image">
            <a:extLst>
              <a:ext uri="{FF2B5EF4-FFF2-40B4-BE49-F238E27FC236}">
                <a16:creationId xmlns:a16="http://schemas.microsoft.com/office/drawing/2014/main" id="{A7C6EC2D-D7FA-2144-B095-62D5B6D86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057" y="5352946"/>
            <a:ext cx="2131778" cy="1495426"/>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D6E2D6E-4731-4EA1-932D-193F4D48A8DB}"/>
              </a:ext>
            </a:extLst>
          </p:cNvPr>
          <p:cNvSpPr>
            <a:spLocks noGrp="1"/>
          </p:cNvSpPr>
          <p:nvPr>
            <p:ph type="sldNum" sz="quarter" idx="38"/>
          </p:nvPr>
        </p:nvSpPr>
        <p:spPr/>
        <p:txBody>
          <a:bodyPr/>
          <a:lstStyle/>
          <a:p>
            <a:fld id="{4F9AC08D-23A9-440E-BCB9-AA1E9877CC38}" type="slidenum">
              <a:rPr lang="en-US" smtClean="0"/>
              <a:pPr/>
              <a:t>2</a:t>
            </a:fld>
            <a:endParaRPr lang="en-US"/>
          </a:p>
        </p:txBody>
      </p:sp>
      <p:sp>
        <p:nvSpPr>
          <p:cNvPr id="16" name="Text Placeholder 6">
            <a:extLst>
              <a:ext uri="{FF2B5EF4-FFF2-40B4-BE49-F238E27FC236}">
                <a16:creationId xmlns:a16="http://schemas.microsoft.com/office/drawing/2014/main" id="{AE9C2C99-C0E6-8D4C-BF04-1E4C635B8BEB}"/>
              </a:ext>
            </a:extLst>
          </p:cNvPr>
          <p:cNvSpPr txBox="1">
            <a:spLocks/>
          </p:cNvSpPr>
          <p:nvPr/>
        </p:nvSpPr>
        <p:spPr>
          <a:xfrm>
            <a:off x="475270" y="1833341"/>
            <a:ext cx="3611031" cy="477116"/>
          </a:xfrm>
          <a:prstGeom prst="rect">
            <a:avLst/>
          </a:prstGeom>
          <a:ln>
            <a:solidFill>
              <a:schemeClr val="accent1"/>
            </a:solidFill>
          </a:ln>
        </p:spPr>
        <p:txBody>
          <a:bodyPr vert="horz" lIns="0" tIns="0" rIns="0" bIns="0" rtlCol="0" anchor="ctr">
            <a:noAutofit/>
          </a:bodyPr>
          <a:lst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Text Preprocessing</a:t>
            </a:r>
          </a:p>
        </p:txBody>
      </p:sp>
      <p:sp>
        <p:nvSpPr>
          <p:cNvPr id="22" name="Title 2">
            <a:extLst>
              <a:ext uri="{FF2B5EF4-FFF2-40B4-BE49-F238E27FC236}">
                <a16:creationId xmlns:a16="http://schemas.microsoft.com/office/drawing/2014/main" id="{B05FEE10-564D-954D-9B92-63953D76356D}"/>
              </a:ext>
            </a:extLst>
          </p:cNvPr>
          <p:cNvSpPr>
            <a:spLocks noGrp="1"/>
          </p:cNvSpPr>
          <p:nvPr>
            <p:ph type="title"/>
          </p:nvPr>
        </p:nvSpPr>
        <p:spPr>
          <a:xfrm>
            <a:off x="340192" y="477848"/>
            <a:ext cx="11521698" cy="969485"/>
          </a:xfrm>
        </p:spPr>
        <p:txBody>
          <a:bodyPr anchor="ctr"/>
          <a:lstStyle/>
          <a:p>
            <a:r>
              <a:rPr lang="en-US" dirty="0">
                <a:solidFill>
                  <a:schemeClr val="accent1"/>
                </a:solidFill>
              </a:rPr>
              <a:t>Prototype Solution – Extraction and Analysis of Text from Insurance Claim Speech</a:t>
            </a:r>
            <a:endParaRPr lang="en-US" dirty="0"/>
          </a:p>
        </p:txBody>
      </p:sp>
      <p:sp>
        <p:nvSpPr>
          <p:cNvPr id="24" name="Footer Placeholder 1">
            <a:extLst>
              <a:ext uri="{FF2B5EF4-FFF2-40B4-BE49-F238E27FC236}">
                <a16:creationId xmlns:a16="http://schemas.microsoft.com/office/drawing/2014/main" id="{6609584E-2574-AD47-8E17-294CBF1B12DB}"/>
              </a:ext>
            </a:extLst>
          </p:cNvPr>
          <p:cNvSpPr txBox="1">
            <a:spLocks/>
          </p:cNvSpPr>
          <p:nvPr/>
        </p:nvSpPr>
        <p:spPr>
          <a:xfrm>
            <a:off x="7423200" y="6382054"/>
            <a:ext cx="4114800" cy="16351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800" dirty="0">
                <a:solidFill>
                  <a:schemeClr val="bg1">
                    <a:lumMod val="50000"/>
                  </a:schemeClr>
                </a:solidFill>
              </a:rPr>
              <a:t>Copyright © 2020 Accenture. All rights reserved.</a:t>
            </a:r>
          </a:p>
        </p:txBody>
      </p:sp>
      <p:sp>
        <p:nvSpPr>
          <p:cNvPr id="10" name="Text Placeholder 6">
            <a:extLst>
              <a:ext uri="{FF2B5EF4-FFF2-40B4-BE49-F238E27FC236}">
                <a16:creationId xmlns:a16="http://schemas.microsoft.com/office/drawing/2014/main" id="{F1E81A0A-F545-0B4D-94FC-49C1BC2D1BB9}"/>
              </a:ext>
            </a:extLst>
          </p:cNvPr>
          <p:cNvSpPr txBox="1">
            <a:spLocks/>
          </p:cNvSpPr>
          <p:nvPr/>
        </p:nvSpPr>
        <p:spPr>
          <a:xfrm>
            <a:off x="4245092" y="1828801"/>
            <a:ext cx="3611031" cy="477116"/>
          </a:xfrm>
          <a:prstGeom prst="rect">
            <a:avLst/>
          </a:prstGeom>
          <a:ln>
            <a:solidFill>
              <a:schemeClr val="accent1"/>
            </a:solidFill>
          </a:ln>
        </p:spPr>
        <p:txBody>
          <a:bodyPr vert="horz" lIns="0" tIns="0" rIns="0" bIns="0" rtlCol="0" anchor="ctr">
            <a:noAutofit/>
          </a:bodyPr>
          <a:lst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dirty="0"/>
              <a:t>Knowledge Graph</a:t>
            </a:r>
          </a:p>
        </p:txBody>
      </p:sp>
      <p:sp>
        <p:nvSpPr>
          <p:cNvPr id="12" name="Text Placeholder 6">
            <a:extLst>
              <a:ext uri="{FF2B5EF4-FFF2-40B4-BE49-F238E27FC236}">
                <a16:creationId xmlns:a16="http://schemas.microsoft.com/office/drawing/2014/main" id="{565BA036-7E38-614F-B5B1-9FDD6D5E9FE0}"/>
              </a:ext>
            </a:extLst>
          </p:cNvPr>
          <p:cNvSpPr txBox="1">
            <a:spLocks/>
          </p:cNvSpPr>
          <p:nvPr/>
        </p:nvSpPr>
        <p:spPr>
          <a:xfrm>
            <a:off x="8014914" y="1828801"/>
            <a:ext cx="3611031" cy="477116"/>
          </a:xfrm>
          <a:prstGeom prst="rect">
            <a:avLst/>
          </a:prstGeom>
          <a:ln>
            <a:solidFill>
              <a:schemeClr val="accent1"/>
            </a:solidFill>
          </a:ln>
        </p:spPr>
        <p:txBody>
          <a:bodyPr vert="horz" lIns="0" tIns="0" rIns="0" bIns="0" rtlCol="0" anchor="ctr">
            <a:noAutofit/>
          </a:bodyPr>
          <a:lstStyle>
            <a:lvl1pPr marL="0" indent="0" algn="l" defTabSz="914400" rtl="0" eaLnBrk="1" latinLnBrk="0" hangingPunct="1">
              <a:lnSpc>
                <a:spcPct val="90000"/>
              </a:lnSpc>
              <a:spcBef>
                <a:spcPts val="800"/>
              </a:spcBef>
              <a:buFont typeface="Arial" panose="020B0604020202020204" pitchFamily="34" charset="0"/>
              <a:buNone/>
              <a:defRPr sz="1800" b="1" kern="1200">
                <a:solidFill>
                  <a:schemeClr val="tx1"/>
                </a:solidFill>
                <a:latin typeface="+mn-lt"/>
                <a:ea typeface="+mn-ea"/>
                <a:cs typeface="+mn-cs"/>
              </a:defRPr>
            </a:lvl1pPr>
            <a:lvl2pPr marL="0" indent="0" algn="l" defTabSz="914400" rtl="0" eaLnBrk="1" latinLnBrk="0" hangingPunct="1">
              <a:lnSpc>
                <a:spcPct val="9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543600" indent="-1800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dirty="0"/>
              <a:t>Sentiment Analysis</a:t>
            </a:r>
          </a:p>
          <a:p>
            <a:pPr algn="ctr"/>
            <a:r>
              <a:rPr lang="en-US" sz="1100" b="0" i="1" dirty="0"/>
              <a:t>(see image below)</a:t>
            </a:r>
          </a:p>
        </p:txBody>
      </p:sp>
      <p:pic>
        <p:nvPicPr>
          <p:cNvPr id="1029" name="Picture 5" descr="image">
            <a:extLst>
              <a:ext uri="{FF2B5EF4-FFF2-40B4-BE49-F238E27FC236}">
                <a16:creationId xmlns:a16="http://schemas.microsoft.com/office/drawing/2014/main" id="{F48ACFB9-CC72-B74D-8195-37128FA95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54" y="5598153"/>
            <a:ext cx="923409" cy="10050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image">
            <a:extLst>
              <a:ext uri="{FF2B5EF4-FFF2-40B4-BE49-F238E27FC236}">
                <a16:creationId xmlns:a16="http://schemas.microsoft.com/office/drawing/2014/main" id="{64568462-56E9-954E-919F-C76B1BC15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6123" y="5743216"/>
            <a:ext cx="2005953" cy="7148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44018F-F4CE-5142-BDA0-4FFFB14A2A6E}"/>
              </a:ext>
            </a:extLst>
          </p:cNvPr>
          <p:cNvSpPr/>
          <p:nvPr/>
        </p:nvSpPr>
        <p:spPr>
          <a:xfrm>
            <a:off x="475270" y="2447545"/>
            <a:ext cx="3611031" cy="2354491"/>
          </a:xfrm>
          <a:prstGeom prst="rect">
            <a:avLst/>
          </a:prstGeom>
        </p:spPr>
        <p:txBody>
          <a:bodyPr wrap="square">
            <a:spAutoFit/>
          </a:bodyPr>
          <a:lstStyle/>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Remove extra whitespaces</a:t>
            </a:r>
          </a:p>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Expand contractions</a:t>
            </a:r>
          </a:p>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Remove special characters</a:t>
            </a:r>
          </a:p>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Lowercase all texts</a:t>
            </a:r>
          </a:p>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Convert number words to numeric form</a:t>
            </a:r>
          </a:p>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Remove </a:t>
            </a:r>
            <a:r>
              <a:rPr lang="en-GB" sz="1400" dirty="0" err="1">
                <a:latin typeface="Arial" panose="020B0604020202020204" pitchFamily="34" charset="0"/>
                <a:cs typeface="Arial" panose="020B0604020202020204" pitchFamily="34" charset="0"/>
              </a:rPr>
              <a:t>stopwords</a:t>
            </a:r>
            <a:endParaRPr lang="en-GB" sz="1400" dirty="0">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Lemmatization</a:t>
            </a:r>
          </a:p>
          <a:p>
            <a:pPr marL="285750" indent="-285750">
              <a:spcAft>
                <a:spcPts val="600"/>
              </a:spcAft>
              <a:buFont typeface="Arial" panose="020B0604020202020204" pitchFamily="34" charset="0"/>
              <a:buChar char="•"/>
            </a:pPr>
            <a:r>
              <a:rPr lang="en-GB" sz="1400" b="0" i="0" dirty="0">
                <a:effectLst/>
                <a:latin typeface="Arial" panose="020B0604020202020204" pitchFamily="34" charset="0"/>
                <a:cs typeface="Arial" panose="020B0604020202020204" pitchFamily="34" charset="0"/>
              </a:rPr>
              <a:t>Replacing pronouns with speakers</a:t>
            </a:r>
          </a:p>
        </p:txBody>
      </p:sp>
      <p:sp>
        <p:nvSpPr>
          <p:cNvPr id="19" name="Rectangle 18">
            <a:extLst>
              <a:ext uri="{FF2B5EF4-FFF2-40B4-BE49-F238E27FC236}">
                <a16:creationId xmlns:a16="http://schemas.microsoft.com/office/drawing/2014/main" id="{E534628B-68E6-2A48-8E88-215F87658D53}"/>
              </a:ext>
            </a:extLst>
          </p:cNvPr>
          <p:cNvSpPr/>
          <p:nvPr/>
        </p:nvSpPr>
        <p:spPr>
          <a:xfrm>
            <a:off x="8014914" y="2359787"/>
            <a:ext cx="3611030" cy="738664"/>
          </a:xfrm>
          <a:prstGeom prst="rect">
            <a:avLst/>
          </a:prstGeom>
        </p:spPr>
        <p:txBody>
          <a:bodyPr wrap="square">
            <a:spAutoFit/>
          </a:bodyPr>
          <a:lstStyle/>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Analysis split by speaker of positive/ negative / neutral speech using the Hugging Face model</a:t>
            </a:r>
          </a:p>
        </p:txBody>
      </p:sp>
      <p:pic>
        <p:nvPicPr>
          <p:cNvPr id="1033" name="Picture 9" descr="image">
            <a:extLst>
              <a:ext uri="{FF2B5EF4-FFF2-40B4-BE49-F238E27FC236}">
                <a16:creationId xmlns:a16="http://schemas.microsoft.com/office/drawing/2014/main" id="{72CA6532-8DCA-E747-8170-CBD167E67D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6301" y="3487877"/>
            <a:ext cx="7707972" cy="228930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image">
            <a:extLst>
              <a:ext uri="{FF2B5EF4-FFF2-40B4-BE49-F238E27FC236}">
                <a16:creationId xmlns:a16="http://schemas.microsoft.com/office/drawing/2014/main" id="{DEA2D05F-CAAF-B747-9FE4-A47290BB40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2537" y="5733935"/>
            <a:ext cx="3289630" cy="73344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BC156AB7-3EDB-B144-99FC-7A7D61434BEC}"/>
              </a:ext>
            </a:extLst>
          </p:cNvPr>
          <p:cNvSpPr/>
          <p:nvPr/>
        </p:nvSpPr>
        <p:spPr>
          <a:xfrm>
            <a:off x="4245092" y="2380021"/>
            <a:ext cx="3611030" cy="1169551"/>
          </a:xfrm>
          <a:prstGeom prst="rect">
            <a:avLst/>
          </a:prstGeom>
        </p:spPr>
        <p:txBody>
          <a:bodyPr wrap="square">
            <a:spAutoFit/>
          </a:bodyPr>
          <a:lstStyle/>
          <a:p>
            <a:pPr marL="285750" indent="-285750">
              <a:spcAft>
                <a:spcPts val="600"/>
              </a:spcAft>
              <a:buFont typeface="Arial" panose="020B0604020202020204" pitchFamily="34" charset="0"/>
              <a:buChar char="•"/>
            </a:pPr>
            <a:r>
              <a:rPr lang="en-GB" sz="1400" dirty="0">
                <a:latin typeface="Arial" panose="020B0604020202020204" pitchFamily="34" charset="0"/>
                <a:cs typeface="Arial" panose="020B0604020202020204" pitchFamily="34" charset="0"/>
              </a:rPr>
              <a:t>English multi-task CNN trained on </a:t>
            </a:r>
            <a:r>
              <a:rPr lang="en-GB" sz="1400" dirty="0" err="1">
                <a:latin typeface="Arial" panose="020B0604020202020204" pitchFamily="34" charset="0"/>
                <a:cs typeface="Arial" panose="020B0604020202020204" pitchFamily="34" charset="0"/>
              </a:rPr>
              <a:t>OntoNotes</a:t>
            </a:r>
            <a:r>
              <a:rPr lang="en-GB" sz="1400" dirty="0">
                <a:latin typeface="Arial" panose="020B0604020202020204" pitchFamily="34" charset="0"/>
                <a:cs typeface="Arial" panose="020B0604020202020204" pitchFamily="34" charset="0"/>
              </a:rPr>
              <a:t> provided by </a:t>
            </a:r>
            <a:r>
              <a:rPr lang="en-GB" sz="1400" dirty="0" err="1">
                <a:latin typeface="Arial" panose="020B0604020202020204" pitchFamily="34" charset="0"/>
                <a:cs typeface="Arial" panose="020B0604020202020204" pitchFamily="34" charset="0"/>
              </a:rPr>
              <a:t>spaCy</a:t>
            </a:r>
            <a:r>
              <a:rPr lang="en-GB" sz="1400" dirty="0">
                <a:latin typeface="Arial" panose="020B0604020202020204" pitchFamily="34" charset="0"/>
                <a:cs typeface="Arial" panose="020B0604020202020204" pitchFamily="34" charset="0"/>
              </a:rPr>
              <a:t> that assigns context-specific token vectors, POS tags, dependency parse and named entities </a:t>
            </a:r>
          </a:p>
        </p:txBody>
      </p:sp>
    </p:spTree>
    <p:extLst>
      <p:ext uri="{BB962C8B-B14F-4D97-AF65-F5344CB8AC3E}">
        <p14:creationId xmlns:p14="http://schemas.microsoft.com/office/powerpoint/2010/main" val="113352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Accenture Core Brand April 2018">
      <a:dk1>
        <a:srgbClr val="000000"/>
      </a:dk1>
      <a:lt1>
        <a:srgbClr val="FFFFFF"/>
      </a:lt1>
      <a:dk2>
        <a:srgbClr val="969696"/>
      </a:dk2>
      <a:lt2>
        <a:srgbClr val="5A5A5A"/>
      </a:lt2>
      <a:accent1>
        <a:srgbClr val="A100FF"/>
      </a:accent1>
      <a:accent2>
        <a:srgbClr val="7500C0"/>
      </a:accent2>
      <a:accent3>
        <a:srgbClr val="460073"/>
      </a:accent3>
      <a:accent4>
        <a:srgbClr val="00BAFF"/>
      </a:accent4>
      <a:accent5>
        <a:srgbClr val="008EFF"/>
      </a:accent5>
      <a:accent6>
        <a:srgbClr val="004DFF"/>
      </a:accent6>
      <a:hlink>
        <a:srgbClr val="5A5A5A"/>
      </a:hlink>
      <a:folHlink>
        <a:srgbClr val="969696"/>
      </a:folHlink>
    </a:clrScheme>
    <a:fontScheme name="Accenture 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AccNEW_Template16x9_Jan 2019.pptx" id="{DA118784-8E18-4EF8-829F-8848A8C663A9}" vid="{231C6410-7B65-4166-BF18-832999165FE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AccNEW_Template16x9_Jan 2019</Template>
  <TotalTime>2806</TotalTime>
  <Words>265</Words>
  <Application>Microsoft Office PowerPoint</Application>
  <PresentationFormat>Widescreen</PresentationFormat>
  <Paragraphs>33</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Arial Black</vt:lpstr>
      <vt:lpstr>Calibri</vt:lpstr>
      <vt:lpstr>Office Theme</vt:lpstr>
      <vt:lpstr>Prototype Solution – Extraction and Analysis of Text from Insurance Claim Speech</vt:lpstr>
      <vt:lpstr>Prototype Solution – Extraction and Analysis of Text from Insurance Claim Speech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headline</dc:title>
  <dc:creator>creative.services.presentations@accenture.com</dc:creator>
  <cp:lastModifiedBy>Jaiswal, Ritesh B.</cp:lastModifiedBy>
  <cp:revision>344</cp:revision>
  <cp:lastPrinted>2019-05-01T01:54:28Z</cp:lastPrinted>
  <dcterms:created xsi:type="dcterms:W3CDTF">2019-05-01T01:07:19Z</dcterms:created>
  <dcterms:modified xsi:type="dcterms:W3CDTF">2020-12-01T22:47:30Z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serName">
    <vt:lpwstr>pmcguire</vt:lpwstr>
  </property>
  <property fmtid="{D5CDD505-2E9C-101B-9397-08002B2CF9AE}" pid="3" name="ComputerName">
    <vt:lpwstr>DLO0780</vt:lpwstr>
  </property>
</Properties>
</file>